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Lst>
  <p:sldSz cx="21945600" cy="32918400"/>
  <p:notesSz cx="6858000" cy="9144000"/>
  <p:defaultTextStyle>
    <a:defPPr>
      <a:defRPr lang="en-US"/>
    </a:defPPr>
    <a:lvl1pPr algn="l" rtl="0" fontAlgn="base">
      <a:spcBef>
        <a:spcPct val="0"/>
      </a:spcBef>
      <a:spcAft>
        <a:spcPct val="0"/>
      </a:spcAft>
      <a:defRPr sz="6600" kern="1200">
        <a:solidFill>
          <a:schemeClr val="tx1"/>
        </a:solidFill>
        <a:latin typeface="Arial" pitchFamily="1" charset="0"/>
        <a:ea typeface="+mn-ea"/>
        <a:cs typeface="+mn-cs"/>
      </a:defRPr>
    </a:lvl1pPr>
    <a:lvl2pPr marL="326532" algn="l" rtl="0" fontAlgn="base">
      <a:spcBef>
        <a:spcPct val="0"/>
      </a:spcBef>
      <a:spcAft>
        <a:spcPct val="0"/>
      </a:spcAft>
      <a:defRPr sz="6600" kern="1200">
        <a:solidFill>
          <a:schemeClr val="tx1"/>
        </a:solidFill>
        <a:latin typeface="Arial" pitchFamily="1" charset="0"/>
        <a:ea typeface="+mn-ea"/>
        <a:cs typeface="+mn-cs"/>
      </a:defRPr>
    </a:lvl2pPr>
    <a:lvl3pPr marL="653064" algn="l" rtl="0" fontAlgn="base">
      <a:spcBef>
        <a:spcPct val="0"/>
      </a:spcBef>
      <a:spcAft>
        <a:spcPct val="0"/>
      </a:spcAft>
      <a:defRPr sz="6600" kern="1200">
        <a:solidFill>
          <a:schemeClr val="tx1"/>
        </a:solidFill>
        <a:latin typeface="Arial" pitchFamily="1" charset="0"/>
        <a:ea typeface="+mn-ea"/>
        <a:cs typeface="+mn-cs"/>
      </a:defRPr>
    </a:lvl3pPr>
    <a:lvl4pPr marL="979597" algn="l" rtl="0" fontAlgn="base">
      <a:spcBef>
        <a:spcPct val="0"/>
      </a:spcBef>
      <a:spcAft>
        <a:spcPct val="0"/>
      </a:spcAft>
      <a:defRPr sz="6600" kern="1200">
        <a:solidFill>
          <a:schemeClr val="tx1"/>
        </a:solidFill>
        <a:latin typeface="Arial" pitchFamily="1" charset="0"/>
        <a:ea typeface="+mn-ea"/>
        <a:cs typeface="+mn-cs"/>
      </a:defRPr>
    </a:lvl4pPr>
    <a:lvl5pPr marL="1306129" algn="l" rtl="0" fontAlgn="base">
      <a:spcBef>
        <a:spcPct val="0"/>
      </a:spcBef>
      <a:spcAft>
        <a:spcPct val="0"/>
      </a:spcAft>
      <a:defRPr sz="6600" kern="1200">
        <a:solidFill>
          <a:schemeClr val="tx1"/>
        </a:solidFill>
        <a:latin typeface="Arial" pitchFamily="1" charset="0"/>
        <a:ea typeface="+mn-ea"/>
        <a:cs typeface="+mn-cs"/>
      </a:defRPr>
    </a:lvl5pPr>
    <a:lvl6pPr marL="1632661" algn="l" defTabSz="326532" rtl="0" eaLnBrk="1" latinLnBrk="0" hangingPunct="1">
      <a:defRPr sz="6600" kern="1200">
        <a:solidFill>
          <a:schemeClr val="tx1"/>
        </a:solidFill>
        <a:latin typeface="Arial" pitchFamily="1" charset="0"/>
        <a:ea typeface="+mn-ea"/>
        <a:cs typeface="+mn-cs"/>
      </a:defRPr>
    </a:lvl6pPr>
    <a:lvl7pPr marL="1959193" algn="l" defTabSz="326532" rtl="0" eaLnBrk="1" latinLnBrk="0" hangingPunct="1">
      <a:defRPr sz="6600" kern="1200">
        <a:solidFill>
          <a:schemeClr val="tx1"/>
        </a:solidFill>
        <a:latin typeface="Arial" pitchFamily="1" charset="0"/>
        <a:ea typeface="+mn-ea"/>
        <a:cs typeface="+mn-cs"/>
      </a:defRPr>
    </a:lvl7pPr>
    <a:lvl8pPr marL="2285726" algn="l" defTabSz="326532" rtl="0" eaLnBrk="1" latinLnBrk="0" hangingPunct="1">
      <a:defRPr sz="6600" kern="1200">
        <a:solidFill>
          <a:schemeClr val="tx1"/>
        </a:solidFill>
        <a:latin typeface="Arial" pitchFamily="1" charset="0"/>
        <a:ea typeface="+mn-ea"/>
        <a:cs typeface="+mn-cs"/>
      </a:defRPr>
    </a:lvl8pPr>
    <a:lvl9pPr marL="2612258" algn="l" defTabSz="326532" rtl="0" eaLnBrk="1" latinLnBrk="0" hangingPunct="1">
      <a:defRPr sz="6600" kern="1200">
        <a:solidFill>
          <a:schemeClr val="tx1"/>
        </a:solidFill>
        <a:latin typeface="Arial" pitchFamily="1"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691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EC52E"/>
    <a:srgbClr val="00FF2A"/>
    <a:srgbClr val="71B432"/>
    <a:srgbClr val="DE741C"/>
    <a:srgbClr val="E89147"/>
    <a:srgbClr val="FFFFFF"/>
    <a:srgbClr val="FB4F14"/>
    <a:srgbClr val="F8F8F8"/>
    <a:srgbClr val="FB7D15"/>
    <a:srgbClr val="F9B0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4963" autoAdjust="0"/>
    <p:restoredTop sz="94660" autoAdjust="0"/>
  </p:normalViewPr>
  <p:slideViewPr>
    <p:cSldViewPr>
      <p:cViewPr varScale="1">
        <p:scale>
          <a:sx n="25" d="100"/>
          <a:sy n="25" d="100"/>
        </p:scale>
        <p:origin x="3000" y="160"/>
      </p:cViewPr>
      <p:guideLst>
        <p:guide orient="horz" pos="10368"/>
        <p:guide pos="6912"/>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46062" y="10226677"/>
            <a:ext cx="18653478" cy="7054850"/>
          </a:xfrm>
        </p:spPr>
        <p:txBody>
          <a:bodyPr/>
          <a:lstStyle/>
          <a:p>
            <a:r>
              <a:rPr lang="en-US"/>
              <a:t>Click to edit Master title style</a:t>
            </a:r>
          </a:p>
        </p:txBody>
      </p:sp>
      <p:sp>
        <p:nvSpPr>
          <p:cNvPr id="3" name="Subtitle 2"/>
          <p:cNvSpPr>
            <a:spLocks noGrp="1"/>
          </p:cNvSpPr>
          <p:nvPr>
            <p:ph type="subTitle" idx="1"/>
          </p:nvPr>
        </p:nvSpPr>
        <p:spPr>
          <a:xfrm>
            <a:off x="3292123" y="18653126"/>
            <a:ext cx="15361355" cy="8413751"/>
          </a:xfrm>
        </p:spPr>
        <p:txBody>
          <a:bodyPr/>
          <a:lstStyle>
            <a:lvl1pPr marL="0" indent="0" algn="ctr">
              <a:buNone/>
              <a:defRPr/>
            </a:lvl1pPr>
            <a:lvl2pPr marL="326532" indent="0" algn="ctr">
              <a:buNone/>
              <a:defRPr/>
            </a:lvl2pPr>
            <a:lvl3pPr marL="653064" indent="0" algn="ctr">
              <a:buNone/>
              <a:defRPr/>
            </a:lvl3pPr>
            <a:lvl4pPr marL="979597" indent="0" algn="ctr">
              <a:buNone/>
              <a:defRPr/>
            </a:lvl4pPr>
            <a:lvl5pPr marL="1306129" indent="0" algn="ctr">
              <a:buNone/>
              <a:defRPr/>
            </a:lvl5pPr>
            <a:lvl6pPr marL="1632661" indent="0" algn="ctr">
              <a:buNone/>
              <a:defRPr/>
            </a:lvl6pPr>
            <a:lvl7pPr marL="1959193" indent="0" algn="ctr">
              <a:buNone/>
              <a:defRPr/>
            </a:lvl7pPr>
            <a:lvl8pPr marL="2285726" indent="0" algn="ctr">
              <a:buNone/>
              <a:defRPr/>
            </a:lvl8pPr>
            <a:lvl9pPr marL="2612258"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0B59F7D-6D1F-3049-8793-374ADF58DCD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00D755C-B6CE-3D49-BF72-8EB86F8B734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910984" y="1317626"/>
            <a:ext cx="4937478" cy="280876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97139" y="1317626"/>
            <a:ext cx="14746111" cy="280876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01B8988-5A21-4C4A-8C56-6F2E0BE1788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976A6A5-547F-EB48-A9B8-190FE95C583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33551" y="21153445"/>
            <a:ext cx="18653478" cy="6537326"/>
          </a:xfrm>
        </p:spPr>
        <p:txBody>
          <a:bodyPr anchor="t"/>
          <a:lstStyle>
            <a:lvl1pPr algn="l">
              <a:defRPr sz="2900" b="1" cap="all"/>
            </a:lvl1pPr>
          </a:lstStyle>
          <a:p>
            <a:r>
              <a:rPr lang="en-US"/>
              <a:t>Click to edit Master title style</a:t>
            </a:r>
          </a:p>
        </p:txBody>
      </p:sp>
      <p:sp>
        <p:nvSpPr>
          <p:cNvPr id="3" name="Text Placeholder 2"/>
          <p:cNvSpPr>
            <a:spLocks noGrp="1"/>
          </p:cNvSpPr>
          <p:nvPr>
            <p:ph type="body" idx="1"/>
          </p:nvPr>
        </p:nvSpPr>
        <p:spPr>
          <a:xfrm>
            <a:off x="1733551" y="13952538"/>
            <a:ext cx="18653478" cy="7200900"/>
          </a:xfrm>
        </p:spPr>
        <p:txBody>
          <a:bodyPr anchor="b"/>
          <a:lstStyle>
            <a:lvl1pPr marL="0" indent="0">
              <a:buNone/>
              <a:defRPr sz="1400"/>
            </a:lvl1pPr>
            <a:lvl2pPr marL="326532" indent="0">
              <a:buNone/>
              <a:defRPr sz="1300"/>
            </a:lvl2pPr>
            <a:lvl3pPr marL="653064" indent="0">
              <a:buNone/>
              <a:defRPr sz="1100"/>
            </a:lvl3pPr>
            <a:lvl4pPr marL="979597" indent="0">
              <a:buNone/>
              <a:defRPr sz="1000"/>
            </a:lvl4pPr>
            <a:lvl5pPr marL="1306129" indent="0">
              <a:buNone/>
              <a:defRPr sz="1000"/>
            </a:lvl5pPr>
            <a:lvl6pPr marL="1632661" indent="0">
              <a:buNone/>
              <a:defRPr sz="1000"/>
            </a:lvl6pPr>
            <a:lvl7pPr marL="1959193" indent="0">
              <a:buNone/>
              <a:defRPr sz="1000"/>
            </a:lvl7pPr>
            <a:lvl8pPr marL="2285726" indent="0">
              <a:buNone/>
              <a:defRPr sz="1000"/>
            </a:lvl8pPr>
            <a:lvl9pPr marL="2612258" indent="0">
              <a:buNone/>
              <a:defRPr sz="10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5C23523-52F7-7445-BCD3-4A59B0B27CE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97141" y="7680326"/>
            <a:ext cx="9841794" cy="21724938"/>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1006667" y="7680326"/>
            <a:ext cx="9841795" cy="21724938"/>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BF9E9C6-BEFB-0B44-9AE0-F190363C4DA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97140" y="7369181"/>
            <a:ext cx="9696450" cy="3070226"/>
          </a:xfrm>
        </p:spPr>
        <p:txBody>
          <a:bodyPr anchor="b"/>
          <a:lstStyle>
            <a:lvl1pPr marL="0" indent="0">
              <a:buNone/>
              <a:defRPr sz="1700" b="1"/>
            </a:lvl1pPr>
            <a:lvl2pPr marL="326532" indent="0">
              <a:buNone/>
              <a:defRPr sz="1400" b="1"/>
            </a:lvl2pPr>
            <a:lvl3pPr marL="653064" indent="0">
              <a:buNone/>
              <a:defRPr sz="1300" b="1"/>
            </a:lvl3pPr>
            <a:lvl4pPr marL="979597" indent="0">
              <a:buNone/>
              <a:defRPr sz="1100" b="1"/>
            </a:lvl4pPr>
            <a:lvl5pPr marL="1306129" indent="0">
              <a:buNone/>
              <a:defRPr sz="1100" b="1"/>
            </a:lvl5pPr>
            <a:lvl6pPr marL="1632661" indent="0">
              <a:buNone/>
              <a:defRPr sz="1100" b="1"/>
            </a:lvl6pPr>
            <a:lvl7pPr marL="1959193" indent="0">
              <a:buNone/>
              <a:defRPr sz="1100" b="1"/>
            </a:lvl7pPr>
            <a:lvl8pPr marL="2285726" indent="0">
              <a:buNone/>
              <a:defRPr sz="1100" b="1"/>
            </a:lvl8pPr>
            <a:lvl9pPr marL="2612258" indent="0">
              <a:buNone/>
              <a:defRPr sz="1100" b="1"/>
            </a:lvl9pPr>
          </a:lstStyle>
          <a:p>
            <a:pPr lvl="0"/>
            <a:r>
              <a:rPr lang="en-US"/>
              <a:t>Click to edit Master text styles</a:t>
            </a:r>
          </a:p>
        </p:txBody>
      </p:sp>
      <p:sp>
        <p:nvSpPr>
          <p:cNvPr id="4" name="Content Placeholder 3"/>
          <p:cNvSpPr>
            <a:spLocks noGrp="1"/>
          </p:cNvSpPr>
          <p:nvPr>
            <p:ph sz="half" idx="2"/>
          </p:nvPr>
        </p:nvSpPr>
        <p:spPr>
          <a:xfrm>
            <a:off x="1097140" y="10439407"/>
            <a:ext cx="9696450" cy="18965864"/>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1147779" y="7369181"/>
            <a:ext cx="9700683" cy="3070226"/>
          </a:xfrm>
        </p:spPr>
        <p:txBody>
          <a:bodyPr anchor="b"/>
          <a:lstStyle>
            <a:lvl1pPr marL="0" indent="0">
              <a:buNone/>
              <a:defRPr sz="1700" b="1"/>
            </a:lvl1pPr>
            <a:lvl2pPr marL="326532" indent="0">
              <a:buNone/>
              <a:defRPr sz="1400" b="1"/>
            </a:lvl2pPr>
            <a:lvl3pPr marL="653064" indent="0">
              <a:buNone/>
              <a:defRPr sz="1300" b="1"/>
            </a:lvl3pPr>
            <a:lvl4pPr marL="979597" indent="0">
              <a:buNone/>
              <a:defRPr sz="1100" b="1"/>
            </a:lvl4pPr>
            <a:lvl5pPr marL="1306129" indent="0">
              <a:buNone/>
              <a:defRPr sz="1100" b="1"/>
            </a:lvl5pPr>
            <a:lvl6pPr marL="1632661" indent="0">
              <a:buNone/>
              <a:defRPr sz="1100" b="1"/>
            </a:lvl6pPr>
            <a:lvl7pPr marL="1959193" indent="0">
              <a:buNone/>
              <a:defRPr sz="1100" b="1"/>
            </a:lvl7pPr>
            <a:lvl8pPr marL="2285726" indent="0">
              <a:buNone/>
              <a:defRPr sz="1100" b="1"/>
            </a:lvl8pPr>
            <a:lvl9pPr marL="2612258" indent="0">
              <a:buNone/>
              <a:defRPr sz="1100" b="1"/>
            </a:lvl9pPr>
          </a:lstStyle>
          <a:p>
            <a:pPr lvl="0"/>
            <a:r>
              <a:rPr lang="en-US"/>
              <a:t>Click to edit Master text styles</a:t>
            </a:r>
          </a:p>
        </p:txBody>
      </p:sp>
      <p:sp>
        <p:nvSpPr>
          <p:cNvPr id="6" name="Content Placeholder 5"/>
          <p:cNvSpPr>
            <a:spLocks noGrp="1"/>
          </p:cNvSpPr>
          <p:nvPr>
            <p:ph sz="quarter" idx="4"/>
          </p:nvPr>
        </p:nvSpPr>
        <p:spPr>
          <a:xfrm>
            <a:off x="11147779" y="10439407"/>
            <a:ext cx="9700683" cy="18965864"/>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10D8BE08-139A-9A4C-A82C-2ABE2398976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7454AF72-0B27-084B-8A0E-897D3F3F95B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40690F86-C5A4-4141-A98D-488CAF60ADF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140" y="1311277"/>
            <a:ext cx="7219950" cy="5576888"/>
          </a:xfrm>
        </p:spPr>
        <p:txBody>
          <a:bodyPr anchor="b"/>
          <a:lstStyle>
            <a:lvl1pPr algn="l">
              <a:defRPr sz="1400" b="1"/>
            </a:lvl1pPr>
          </a:lstStyle>
          <a:p>
            <a:r>
              <a:rPr lang="en-US"/>
              <a:t>Click to edit Master title style</a:t>
            </a:r>
          </a:p>
        </p:txBody>
      </p:sp>
      <p:sp>
        <p:nvSpPr>
          <p:cNvPr id="3" name="Content Placeholder 2"/>
          <p:cNvSpPr>
            <a:spLocks noGrp="1"/>
          </p:cNvSpPr>
          <p:nvPr>
            <p:ph idx="1"/>
          </p:nvPr>
        </p:nvSpPr>
        <p:spPr>
          <a:xfrm>
            <a:off x="8580261" y="1311277"/>
            <a:ext cx="12268200" cy="28093988"/>
          </a:xfrm>
        </p:spPr>
        <p:txBody>
          <a:bodyPr/>
          <a:lstStyle>
            <a:lvl1pPr>
              <a:defRPr sz="23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97140" y="6888164"/>
            <a:ext cx="7219950" cy="22517100"/>
          </a:xfrm>
        </p:spPr>
        <p:txBody>
          <a:bodyPr/>
          <a:lstStyle>
            <a:lvl1pPr marL="0" indent="0">
              <a:buNone/>
              <a:defRPr sz="1000"/>
            </a:lvl1pPr>
            <a:lvl2pPr marL="326532" indent="0">
              <a:buNone/>
              <a:defRPr sz="900"/>
            </a:lvl2pPr>
            <a:lvl3pPr marL="653064" indent="0">
              <a:buNone/>
              <a:defRPr sz="700"/>
            </a:lvl3pPr>
            <a:lvl4pPr marL="979597" indent="0">
              <a:buNone/>
              <a:defRPr sz="600"/>
            </a:lvl4pPr>
            <a:lvl5pPr marL="1306129" indent="0">
              <a:buNone/>
              <a:defRPr sz="600"/>
            </a:lvl5pPr>
            <a:lvl6pPr marL="1632661" indent="0">
              <a:buNone/>
              <a:defRPr sz="600"/>
            </a:lvl6pPr>
            <a:lvl7pPr marL="1959193" indent="0">
              <a:buNone/>
              <a:defRPr sz="600"/>
            </a:lvl7pPr>
            <a:lvl8pPr marL="2285726" indent="0">
              <a:buNone/>
              <a:defRPr sz="600"/>
            </a:lvl8pPr>
            <a:lvl9pPr marL="2612258" indent="0">
              <a:buNone/>
              <a:defRPr sz="6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D523BB3B-8F12-3242-B1AD-3C812014306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301773" y="23042570"/>
            <a:ext cx="13167078" cy="2720975"/>
          </a:xfrm>
        </p:spPr>
        <p:txBody>
          <a:bodyPr anchor="b"/>
          <a:lstStyle>
            <a:lvl1pPr algn="l">
              <a:defRPr sz="1400" b="1"/>
            </a:lvl1pPr>
          </a:lstStyle>
          <a:p>
            <a:r>
              <a:rPr lang="en-US"/>
              <a:t>Click to edit Master title style</a:t>
            </a:r>
          </a:p>
        </p:txBody>
      </p:sp>
      <p:sp>
        <p:nvSpPr>
          <p:cNvPr id="3" name="Picture Placeholder 2"/>
          <p:cNvSpPr>
            <a:spLocks noGrp="1"/>
          </p:cNvSpPr>
          <p:nvPr>
            <p:ph type="pic" idx="1"/>
          </p:nvPr>
        </p:nvSpPr>
        <p:spPr>
          <a:xfrm>
            <a:off x="4301773" y="2941645"/>
            <a:ext cx="13167078" cy="19750088"/>
          </a:xfrm>
        </p:spPr>
        <p:txBody>
          <a:bodyPr/>
          <a:lstStyle>
            <a:lvl1pPr marL="0" indent="0">
              <a:buNone/>
              <a:defRPr sz="2300"/>
            </a:lvl1pPr>
            <a:lvl2pPr marL="326532" indent="0">
              <a:buNone/>
              <a:defRPr sz="2000"/>
            </a:lvl2pPr>
            <a:lvl3pPr marL="653064" indent="0">
              <a:buNone/>
              <a:defRPr sz="1700"/>
            </a:lvl3pPr>
            <a:lvl4pPr marL="979597" indent="0">
              <a:buNone/>
              <a:defRPr sz="1400"/>
            </a:lvl4pPr>
            <a:lvl5pPr marL="1306129" indent="0">
              <a:buNone/>
              <a:defRPr sz="1400"/>
            </a:lvl5pPr>
            <a:lvl6pPr marL="1632661" indent="0">
              <a:buNone/>
              <a:defRPr sz="1400"/>
            </a:lvl6pPr>
            <a:lvl7pPr marL="1959193" indent="0">
              <a:buNone/>
              <a:defRPr sz="1400"/>
            </a:lvl7pPr>
            <a:lvl8pPr marL="2285726" indent="0">
              <a:buNone/>
              <a:defRPr sz="1400"/>
            </a:lvl8pPr>
            <a:lvl9pPr marL="2612258" indent="0">
              <a:buNone/>
              <a:defRPr sz="1400"/>
            </a:lvl9pPr>
          </a:lstStyle>
          <a:p>
            <a:pPr lvl="0"/>
            <a:endParaRPr lang="en-US" noProof="0"/>
          </a:p>
        </p:txBody>
      </p:sp>
      <p:sp>
        <p:nvSpPr>
          <p:cNvPr id="4" name="Text Placeholder 3"/>
          <p:cNvSpPr>
            <a:spLocks noGrp="1"/>
          </p:cNvSpPr>
          <p:nvPr>
            <p:ph type="body" sz="half" idx="2"/>
          </p:nvPr>
        </p:nvSpPr>
        <p:spPr>
          <a:xfrm>
            <a:off x="4301773" y="25763545"/>
            <a:ext cx="13167078" cy="3862388"/>
          </a:xfrm>
        </p:spPr>
        <p:txBody>
          <a:bodyPr/>
          <a:lstStyle>
            <a:lvl1pPr marL="0" indent="0">
              <a:buNone/>
              <a:defRPr sz="1000"/>
            </a:lvl1pPr>
            <a:lvl2pPr marL="326532" indent="0">
              <a:buNone/>
              <a:defRPr sz="900"/>
            </a:lvl2pPr>
            <a:lvl3pPr marL="653064" indent="0">
              <a:buNone/>
              <a:defRPr sz="700"/>
            </a:lvl3pPr>
            <a:lvl4pPr marL="979597" indent="0">
              <a:buNone/>
              <a:defRPr sz="600"/>
            </a:lvl4pPr>
            <a:lvl5pPr marL="1306129" indent="0">
              <a:buNone/>
              <a:defRPr sz="600"/>
            </a:lvl5pPr>
            <a:lvl6pPr marL="1632661" indent="0">
              <a:buNone/>
              <a:defRPr sz="600"/>
            </a:lvl6pPr>
            <a:lvl7pPr marL="1959193" indent="0">
              <a:buNone/>
              <a:defRPr sz="600"/>
            </a:lvl7pPr>
            <a:lvl8pPr marL="2285726" indent="0">
              <a:buNone/>
              <a:defRPr sz="600"/>
            </a:lvl8pPr>
            <a:lvl9pPr marL="2612258" indent="0">
              <a:buNone/>
              <a:defRPr sz="6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6EBDFE37-C535-F041-8902-6E4A20CB51E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96963" y="1317626"/>
            <a:ext cx="19751675" cy="5486400"/>
          </a:xfrm>
          <a:prstGeom prst="rect">
            <a:avLst/>
          </a:prstGeom>
          <a:noFill/>
          <a:ln w="9525">
            <a:noFill/>
            <a:miter lim="800000"/>
            <a:headEnd/>
            <a:tailEnd/>
          </a:ln>
        </p:spPr>
        <p:txBody>
          <a:bodyPr vert="horz" wrap="square" lIns="335858" tIns="167929" rIns="335858" bIns="167929"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096963" y="7680326"/>
            <a:ext cx="19751675" cy="21724938"/>
          </a:xfrm>
          <a:prstGeom prst="rect">
            <a:avLst/>
          </a:prstGeom>
          <a:noFill/>
          <a:ln w="9525">
            <a:noFill/>
            <a:miter lim="800000"/>
            <a:headEnd/>
            <a:tailEnd/>
          </a:ln>
        </p:spPr>
        <p:txBody>
          <a:bodyPr vert="horz" wrap="square" lIns="335858" tIns="167929" rIns="335858" bIns="16792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1096963" y="29976764"/>
            <a:ext cx="5121275" cy="2286000"/>
          </a:xfrm>
          <a:prstGeom prst="rect">
            <a:avLst/>
          </a:prstGeom>
          <a:noFill/>
          <a:ln w="9525">
            <a:noFill/>
            <a:miter lim="800000"/>
            <a:headEnd/>
            <a:tailEnd/>
          </a:ln>
          <a:effectLst/>
        </p:spPr>
        <p:txBody>
          <a:bodyPr vert="horz" wrap="square" lIns="335858" tIns="167929" rIns="335858" bIns="167929" numCol="1" anchor="t" anchorCtr="0" compatLnSpc="1">
            <a:prstTxWarp prst="textNoShape">
              <a:avLst/>
            </a:prstTxWarp>
          </a:bodyPr>
          <a:lstStyle>
            <a:lvl1pPr>
              <a:defRPr sz="51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7497763" y="29976764"/>
            <a:ext cx="6950075" cy="2286000"/>
          </a:xfrm>
          <a:prstGeom prst="rect">
            <a:avLst/>
          </a:prstGeom>
          <a:noFill/>
          <a:ln w="9525">
            <a:noFill/>
            <a:miter lim="800000"/>
            <a:headEnd/>
            <a:tailEnd/>
          </a:ln>
          <a:effectLst/>
        </p:spPr>
        <p:txBody>
          <a:bodyPr vert="horz" wrap="square" lIns="335858" tIns="167929" rIns="335858" bIns="167929" numCol="1" anchor="t" anchorCtr="0" compatLnSpc="1">
            <a:prstTxWarp prst="textNoShape">
              <a:avLst/>
            </a:prstTxWarp>
          </a:bodyPr>
          <a:lstStyle>
            <a:lvl1pPr algn="ctr">
              <a:defRPr sz="51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5727363" y="29976764"/>
            <a:ext cx="5121275" cy="2286000"/>
          </a:xfrm>
          <a:prstGeom prst="rect">
            <a:avLst/>
          </a:prstGeom>
          <a:noFill/>
          <a:ln w="9525">
            <a:noFill/>
            <a:miter lim="800000"/>
            <a:headEnd/>
            <a:tailEnd/>
          </a:ln>
          <a:effectLst/>
        </p:spPr>
        <p:txBody>
          <a:bodyPr vert="horz" wrap="square" lIns="335858" tIns="167929" rIns="335858" bIns="167929" numCol="1" anchor="t" anchorCtr="0" compatLnSpc="1">
            <a:prstTxWarp prst="textNoShape">
              <a:avLst/>
            </a:prstTxWarp>
          </a:bodyPr>
          <a:lstStyle>
            <a:lvl1pPr algn="r">
              <a:defRPr sz="5100"/>
            </a:lvl1pPr>
          </a:lstStyle>
          <a:p>
            <a:fld id="{57808770-F0AC-D345-8A8D-7BF6E39FAFD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358293" rtl="0" eaLnBrk="0" fontAlgn="base" hangingPunct="0">
        <a:spcBef>
          <a:spcPct val="0"/>
        </a:spcBef>
        <a:spcAft>
          <a:spcPct val="0"/>
        </a:spcAft>
        <a:defRPr sz="16100">
          <a:solidFill>
            <a:schemeClr val="tx2"/>
          </a:solidFill>
          <a:latin typeface="+mj-lt"/>
          <a:ea typeface="+mj-ea"/>
          <a:cs typeface="+mj-cs"/>
        </a:defRPr>
      </a:lvl1pPr>
      <a:lvl2pPr algn="ctr" defTabSz="3358293" rtl="0" eaLnBrk="0" fontAlgn="base" hangingPunct="0">
        <a:spcBef>
          <a:spcPct val="0"/>
        </a:spcBef>
        <a:spcAft>
          <a:spcPct val="0"/>
        </a:spcAft>
        <a:defRPr sz="16100">
          <a:solidFill>
            <a:schemeClr val="tx2"/>
          </a:solidFill>
          <a:latin typeface="Arial" charset="0"/>
        </a:defRPr>
      </a:lvl2pPr>
      <a:lvl3pPr algn="ctr" defTabSz="3358293" rtl="0" eaLnBrk="0" fontAlgn="base" hangingPunct="0">
        <a:spcBef>
          <a:spcPct val="0"/>
        </a:spcBef>
        <a:spcAft>
          <a:spcPct val="0"/>
        </a:spcAft>
        <a:defRPr sz="16100">
          <a:solidFill>
            <a:schemeClr val="tx2"/>
          </a:solidFill>
          <a:latin typeface="Arial" charset="0"/>
        </a:defRPr>
      </a:lvl3pPr>
      <a:lvl4pPr algn="ctr" defTabSz="3358293" rtl="0" eaLnBrk="0" fontAlgn="base" hangingPunct="0">
        <a:spcBef>
          <a:spcPct val="0"/>
        </a:spcBef>
        <a:spcAft>
          <a:spcPct val="0"/>
        </a:spcAft>
        <a:defRPr sz="16100">
          <a:solidFill>
            <a:schemeClr val="tx2"/>
          </a:solidFill>
          <a:latin typeface="Arial" charset="0"/>
        </a:defRPr>
      </a:lvl4pPr>
      <a:lvl5pPr algn="ctr" defTabSz="3358293" rtl="0" eaLnBrk="0" fontAlgn="base" hangingPunct="0">
        <a:spcBef>
          <a:spcPct val="0"/>
        </a:spcBef>
        <a:spcAft>
          <a:spcPct val="0"/>
        </a:spcAft>
        <a:defRPr sz="16100">
          <a:solidFill>
            <a:schemeClr val="tx2"/>
          </a:solidFill>
          <a:latin typeface="Arial" charset="0"/>
        </a:defRPr>
      </a:lvl5pPr>
      <a:lvl6pPr marL="326532" algn="ctr" defTabSz="3358293" rtl="0" fontAlgn="base">
        <a:spcBef>
          <a:spcPct val="0"/>
        </a:spcBef>
        <a:spcAft>
          <a:spcPct val="0"/>
        </a:spcAft>
        <a:defRPr sz="16100">
          <a:solidFill>
            <a:schemeClr val="tx2"/>
          </a:solidFill>
          <a:latin typeface="Arial" charset="0"/>
        </a:defRPr>
      </a:lvl6pPr>
      <a:lvl7pPr marL="653064" algn="ctr" defTabSz="3358293" rtl="0" fontAlgn="base">
        <a:spcBef>
          <a:spcPct val="0"/>
        </a:spcBef>
        <a:spcAft>
          <a:spcPct val="0"/>
        </a:spcAft>
        <a:defRPr sz="16100">
          <a:solidFill>
            <a:schemeClr val="tx2"/>
          </a:solidFill>
          <a:latin typeface="Arial" charset="0"/>
        </a:defRPr>
      </a:lvl7pPr>
      <a:lvl8pPr marL="979597" algn="ctr" defTabSz="3358293" rtl="0" fontAlgn="base">
        <a:spcBef>
          <a:spcPct val="0"/>
        </a:spcBef>
        <a:spcAft>
          <a:spcPct val="0"/>
        </a:spcAft>
        <a:defRPr sz="16100">
          <a:solidFill>
            <a:schemeClr val="tx2"/>
          </a:solidFill>
          <a:latin typeface="Arial" charset="0"/>
        </a:defRPr>
      </a:lvl8pPr>
      <a:lvl9pPr marL="1306129" algn="ctr" defTabSz="3358293" rtl="0" fontAlgn="base">
        <a:spcBef>
          <a:spcPct val="0"/>
        </a:spcBef>
        <a:spcAft>
          <a:spcPct val="0"/>
        </a:spcAft>
        <a:defRPr sz="16100">
          <a:solidFill>
            <a:schemeClr val="tx2"/>
          </a:solidFill>
          <a:latin typeface="Arial" charset="0"/>
        </a:defRPr>
      </a:lvl9pPr>
    </p:titleStyle>
    <p:bodyStyle>
      <a:lvl1pPr marL="1259644" indent="-1259644" algn="l" defTabSz="3358293" rtl="0" eaLnBrk="0" fontAlgn="base" hangingPunct="0">
        <a:spcBef>
          <a:spcPct val="20000"/>
        </a:spcBef>
        <a:spcAft>
          <a:spcPct val="0"/>
        </a:spcAft>
        <a:buChar char="•"/>
        <a:defRPr sz="11800">
          <a:solidFill>
            <a:schemeClr val="tx1"/>
          </a:solidFill>
          <a:latin typeface="+mn-lt"/>
          <a:ea typeface="+mn-ea"/>
          <a:cs typeface="+mn-cs"/>
        </a:defRPr>
      </a:lvl1pPr>
      <a:lvl2pPr marL="2729039" indent="-1049892" algn="l" defTabSz="3358293" rtl="0" eaLnBrk="0" fontAlgn="base" hangingPunct="0">
        <a:spcBef>
          <a:spcPct val="20000"/>
        </a:spcBef>
        <a:spcAft>
          <a:spcPct val="0"/>
        </a:spcAft>
        <a:buChar char="–"/>
        <a:defRPr sz="10300">
          <a:solidFill>
            <a:schemeClr val="tx1"/>
          </a:solidFill>
          <a:latin typeface="+mn-lt"/>
          <a:ea typeface="ＭＳ Ｐゴシック" pitchFamily="1" charset="-128"/>
        </a:defRPr>
      </a:lvl2pPr>
      <a:lvl3pPr marL="4198434" indent="-840141" algn="l" defTabSz="3358293" rtl="0" eaLnBrk="0" fontAlgn="base" hangingPunct="0">
        <a:spcBef>
          <a:spcPct val="20000"/>
        </a:spcBef>
        <a:spcAft>
          <a:spcPct val="0"/>
        </a:spcAft>
        <a:buChar char="•"/>
        <a:defRPr sz="8800">
          <a:solidFill>
            <a:schemeClr val="tx1"/>
          </a:solidFill>
          <a:latin typeface="+mn-lt"/>
          <a:ea typeface="ＭＳ Ｐゴシック" pitchFamily="1" charset="-128"/>
        </a:defRPr>
      </a:lvl3pPr>
      <a:lvl4pPr marL="5877580" indent="-840141" algn="l" defTabSz="3358293" rtl="0" eaLnBrk="0" fontAlgn="base" hangingPunct="0">
        <a:spcBef>
          <a:spcPct val="20000"/>
        </a:spcBef>
        <a:spcAft>
          <a:spcPct val="0"/>
        </a:spcAft>
        <a:buChar char="–"/>
        <a:defRPr sz="7400">
          <a:solidFill>
            <a:schemeClr val="tx1"/>
          </a:solidFill>
          <a:latin typeface="+mn-lt"/>
          <a:ea typeface="ＭＳ Ｐゴシック" pitchFamily="1" charset="-128"/>
        </a:defRPr>
      </a:lvl4pPr>
      <a:lvl5pPr marL="7556727" indent="-839006" algn="l" defTabSz="3358293" rtl="0" eaLnBrk="0" fontAlgn="base" hangingPunct="0">
        <a:spcBef>
          <a:spcPct val="20000"/>
        </a:spcBef>
        <a:spcAft>
          <a:spcPct val="0"/>
        </a:spcAft>
        <a:buChar char="»"/>
        <a:defRPr sz="7400">
          <a:solidFill>
            <a:schemeClr val="tx1"/>
          </a:solidFill>
          <a:latin typeface="+mn-lt"/>
          <a:ea typeface="ＭＳ Ｐゴシック" pitchFamily="1" charset="-128"/>
        </a:defRPr>
      </a:lvl5pPr>
      <a:lvl6pPr marL="7883260" indent="-839006" algn="l" defTabSz="3358293" rtl="0" fontAlgn="base">
        <a:spcBef>
          <a:spcPct val="20000"/>
        </a:spcBef>
        <a:spcAft>
          <a:spcPct val="0"/>
        </a:spcAft>
        <a:buChar char="»"/>
        <a:defRPr sz="7400">
          <a:solidFill>
            <a:schemeClr val="tx1"/>
          </a:solidFill>
          <a:latin typeface="+mn-lt"/>
        </a:defRPr>
      </a:lvl6pPr>
      <a:lvl7pPr marL="8209792" indent="-839006" algn="l" defTabSz="3358293" rtl="0" fontAlgn="base">
        <a:spcBef>
          <a:spcPct val="20000"/>
        </a:spcBef>
        <a:spcAft>
          <a:spcPct val="0"/>
        </a:spcAft>
        <a:buChar char="»"/>
        <a:defRPr sz="7400">
          <a:solidFill>
            <a:schemeClr val="tx1"/>
          </a:solidFill>
          <a:latin typeface="+mn-lt"/>
        </a:defRPr>
      </a:lvl7pPr>
      <a:lvl8pPr marL="8536324" indent="-839006" algn="l" defTabSz="3358293" rtl="0" fontAlgn="base">
        <a:spcBef>
          <a:spcPct val="20000"/>
        </a:spcBef>
        <a:spcAft>
          <a:spcPct val="0"/>
        </a:spcAft>
        <a:buChar char="»"/>
        <a:defRPr sz="7400">
          <a:solidFill>
            <a:schemeClr val="tx1"/>
          </a:solidFill>
          <a:latin typeface="+mn-lt"/>
        </a:defRPr>
      </a:lvl8pPr>
      <a:lvl9pPr marL="8862856" indent="-839006" algn="l" defTabSz="3358293" rtl="0" fontAlgn="base">
        <a:spcBef>
          <a:spcPct val="20000"/>
        </a:spcBef>
        <a:spcAft>
          <a:spcPct val="0"/>
        </a:spcAft>
        <a:buChar char="»"/>
        <a:defRPr sz="7400">
          <a:solidFill>
            <a:schemeClr val="tx1"/>
          </a:solidFill>
          <a:latin typeface="+mn-lt"/>
        </a:defRPr>
      </a:lvl9pPr>
    </p:bodyStyle>
    <p:otherStyle>
      <a:defPPr>
        <a:defRPr lang="en-US"/>
      </a:defPPr>
      <a:lvl1pPr marL="0" algn="l" defTabSz="653064" rtl="0" eaLnBrk="1" latinLnBrk="0" hangingPunct="1">
        <a:defRPr sz="1300" kern="1200">
          <a:solidFill>
            <a:schemeClr val="tx1"/>
          </a:solidFill>
          <a:latin typeface="+mn-lt"/>
          <a:ea typeface="+mn-ea"/>
          <a:cs typeface="+mn-cs"/>
        </a:defRPr>
      </a:lvl1pPr>
      <a:lvl2pPr marL="326532" algn="l" defTabSz="653064" rtl="0" eaLnBrk="1" latinLnBrk="0" hangingPunct="1">
        <a:defRPr sz="1300" kern="1200">
          <a:solidFill>
            <a:schemeClr val="tx1"/>
          </a:solidFill>
          <a:latin typeface="+mn-lt"/>
          <a:ea typeface="+mn-ea"/>
          <a:cs typeface="+mn-cs"/>
        </a:defRPr>
      </a:lvl2pPr>
      <a:lvl3pPr marL="653064" algn="l" defTabSz="653064" rtl="0" eaLnBrk="1" latinLnBrk="0" hangingPunct="1">
        <a:defRPr sz="1300" kern="1200">
          <a:solidFill>
            <a:schemeClr val="tx1"/>
          </a:solidFill>
          <a:latin typeface="+mn-lt"/>
          <a:ea typeface="+mn-ea"/>
          <a:cs typeface="+mn-cs"/>
        </a:defRPr>
      </a:lvl3pPr>
      <a:lvl4pPr marL="979597" algn="l" defTabSz="653064" rtl="0" eaLnBrk="1" latinLnBrk="0" hangingPunct="1">
        <a:defRPr sz="1300" kern="1200">
          <a:solidFill>
            <a:schemeClr val="tx1"/>
          </a:solidFill>
          <a:latin typeface="+mn-lt"/>
          <a:ea typeface="+mn-ea"/>
          <a:cs typeface="+mn-cs"/>
        </a:defRPr>
      </a:lvl4pPr>
      <a:lvl5pPr marL="1306129" algn="l" defTabSz="653064" rtl="0" eaLnBrk="1" latinLnBrk="0" hangingPunct="1">
        <a:defRPr sz="1300" kern="1200">
          <a:solidFill>
            <a:schemeClr val="tx1"/>
          </a:solidFill>
          <a:latin typeface="+mn-lt"/>
          <a:ea typeface="+mn-ea"/>
          <a:cs typeface="+mn-cs"/>
        </a:defRPr>
      </a:lvl5pPr>
      <a:lvl6pPr marL="1632661" algn="l" defTabSz="653064" rtl="0" eaLnBrk="1" latinLnBrk="0" hangingPunct="1">
        <a:defRPr sz="1300" kern="1200">
          <a:solidFill>
            <a:schemeClr val="tx1"/>
          </a:solidFill>
          <a:latin typeface="+mn-lt"/>
          <a:ea typeface="+mn-ea"/>
          <a:cs typeface="+mn-cs"/>
        </a:defRPr>
      </a:lvl6pPr>
      <a:lvl7pPr marL="1959193" algn="l" defTabSz="653064" rtl="0" eaLnBrk="1" latinLnBrk="0" hangingPunct="1">
        <a:defRPr sz="1300" kern="1200">
          <a:solidFill>
            <a:schemeClr val="tx1"/>
          </a:solidFill>
          <a:latin typeface="+mn-lt"/>
          <a:ea typeface="+mn-ea"/>
          <a:cs typeface="+mn-cs"/>
        </a:defRPr>
      </a:lvl7pPr>
      <a:lvl8pPr marL="2285726" algn="l" defTabSz="653064" rtl="0" eaLnBrk="1" latinLnBrk="0" hangingPunct="1">
        <a:defRPr sz="1300" kern="1200">
          <a:solidFill>
            <a:schemeClr val="tx1"/>
          </a:solidFill>
          <a:latin typeface="+mn-lt"/>
          <a:ea typeface="+mn-ea"/>
          <a:cs typeface="+mn-cs"/>
        </a:defRPr>
      </a:lvl8pPr>
      <a:lvl9pPr marL="2612258" algn="l" defTabSz="653064"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oleObject" Target="../embeddings/oleObject2.bin"/><Relationship Id="rId5" Type="http://schemas.openxmlformats.org/officeDocument/2006/relationships/image" Target="../media/image3.png"/><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5F57D62-1D6C-93DB-92BF-8F2B0C8454A4}"/>
              </a:ext>
            </a:extLst>
          </p:cNvPr>
          <p:cNvSpPr/>
          <p:nvPr/>
        </p:nvSpPr>
        <p:spPr>
          <a:xfrm>
            <a:off x="4495800" y="1391750"/>
            <a:ext cx="16916400" cy="2435823"/>
          </a:xfrm>
          <a:prstGeom prst="rect">
            <a:avLst/>
          </a:prstGeom>
        </p:spPr>
        <p:txBody>
          <a:bodyPr wrap="square" lIns="65306" tIns="32653" rIns="65306" bIns="32653">
            <a:prstTxWarp prst="textNoShape">
              <a:avLst/>
            </a:prstTxWarp>
            <a:spAutoFit/>
          </a:bodyPr>
          <a:lstStyle/>
          <a:p>
            <a:pPr algn="ctr"/>
            <a:r>
              <a:rPr lang="en-US" b="1" dirty="0">
                <a:latin typeface="Arial Black" panose="020B0A04020102020204" pitchFamily="34" charset="0"/>
                <a:ea typeface="Times New Roman" pitchFamily="1" charset="0"/>
                <a:cs typeface="Palatino"/>
              </a:rPr>
              <a:t>Title Goes Here (66pt., Arial Black)</a:t>
            </a:r>
          </a:p>
          <a:p>
            <a:pPr algn="ctr"/>
            <a:r>
              <a:rPr lang="en-US" sz="4400" b="1" dirty="0">
                <a:latin typeface="+mn-lt"/>
                <a:ea typeface="Times New Roman" pitchFamily="1" charset="0"/>
                <a:cs typeface="Gill Sans"/>
              </a:rPr>
              <a:t>Authors’ Names – Arial (Bold), 44 pt.</a:t>
            </a:r>
          </a:p>
          <a:p>
            <a:pPr algn="ctr"/>
            <a:r>
              <a:rPr lang="en-US" sz="4400" b="1" dirty="0">
                <a:latin typeface="+mn-lt"/>
                <a:ea typeface="Times New Roman" pitchFamily="1" charset="0"/>
                <a:cs typeface="Gill Sans"/>
              </a:rPr>
              <a:t>Department or college</a:t>
            </a:r>
          </a:p>
        </p:txBody>
      </p:sp>
      <p:pic>
        <p:nvPicPr>
          <p:cNvPr id="9" name="Picture 8">
            <a:extLst>
              <a:ext uri="{FF2B5EF4-FFF2-40B4-BE49-F238E27FC236}">
                <a16:creationId xmlns:a16="http://schemas.microsoft.com/office/drawing/2014/main" id="{6963FD43-C206-9BEE-52AF-2D122D092CCF}"/>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5130569" y="30486647"/>
            <a:ext cx="5951431" cy="1441154"/>
          </a:xfrm>
          <a:prstGeom prst="rect">
            <a:avLst/>
          </a:prstGeom>
        </p:spPr>
      </p:pic>
      <p:pic>
        <p:nvPicPr>
          <p:cNvPr id="10" name="Picture 9">
            <a:extLst>
              <a:ext uri="{FF2B5EF4-FFF2-40B4-BE49-F238E27FC236}">
                <a16:creationId xmlns:a16="http://schemas.microsoft.com/office/drawing/2014/main" id="{F2365EA8-83E7-9A57-5228-FFDA57402B5A}"/>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880473" y="952122"/>
            <a:ext cx="3382275" cy="3315078"/>
          </a:xfrm>
          <a:prstGeom prst="rect">
            <a:avLst/>
          </a:prstGeom>
        </p:spPr>
      </p:pic>
      <p:sp>
        <p:nvSpPr>
          <p:cNvPr id="11" name="Text Box 92">
            <a:extLst>
              <a:ext uri="{FF2B5EF4-FFF2-40B4-BE49-F238E27FC236}">
                <a16:creationId xmlns:a16="http://schemas.microsoft.com/office/drawing/2014/main" id="{5563D67C-F65A-B003-4048-32BC97DCD48D}"/>
              </a:ext>
            </a:extLst>
          </p:cNvPr>
          <p:cNvSpPr txBox="1">
            <a:spLocks noChangeArrowheads="1"/>
          </p:cNvSpPr>
          <p:nvPr/>
        </p:nvSpPr>
        <p:spPr bwMode="auto">
          <a:xfrm>
            <a:off x="807350" y="4926121"/>
            <a:ext cx="5578407" cy="828988"/>
          </a:xfrm>
          <a:prstGeom prst="rect">
            <a:avLst/>
          </a:prstGeom>
          <a:noFill/>
          <a:ln w="9525">
            <a:noFill/>
            <a:miter lim="800000"/>
            <a:headEnd/>
            <a:tailEnd/>
          </a:ln>
        </p:spPr>
        <p:txBody>
          <a:bodyPr lIns="65306" tIns="32653" rIns="65306" bIns="32653" anchor="ctr">
            <a:prstTxWarp prst="textNoShape">
              <a:avLst/>
            </a:prstTxWarp>
          </a:bodyPr>
          <a:lstStyle/>
          <a:p>
            <a:pPr defTabSz="3358293">
              <a:spcBef>
                <a:spcPct val="50000"/>
              </a:spcBef>
            </a:pPr>
            <a:r>
              <a:rPr lang="en-US" sz="4000" b="1" u="sng" dirty="0">
                <a:solidFill>
                  <a:schemeClr val="tx2">
                    <a:lumMod val="65000"/>
                    <a:lumOff val="35000"/>
                  </a:schemeClr>
                </a:solidFill>
                <a:latin typeface="+mj-lt"/>
                <a:ea typeface="Times New Roman" pitchFamily="1" charset="0"/>
                <a:cs typeface="Gill Sans"/>
              </a:rPr>
              <a:t>Arial (Bold) 40pt. font</a:t>
            </a:r>
          </a:p>
        </p:txBody>
      </p:sp>
      <p:sp>
        <p:nvSpPr>
          <p:cNvPr id="12" name="Text Box 93">
            <a:extLst>
              <a:ext uri="{FF2B5EF4-FFF2-40B4-BE49-F238E27FC236}">
                <a16:creationId xmlns:a16="http://schemas.microsoft.com/office/drawing/2014/main" id="{BAC8F10A-2D6C-2D7F-EFE2-503BAC77EDE8}"/>
              </a:ext>
            </a:extLst>
          </p:cNvPr>
          <p:cNvSpPr txBox="1">
            <a:spLocks noChangeArrowheads="1"/>
          </p:cNvSpPr>
          <p:nvPr/>
        </p:nvSpPr>
        <p:spPr bwMode="auto">
          <a:xfrm>
            <a:off x="807350" y="5947833"/>
            <a:ext cx="6043612" cy="8028516"/>
          </a:xfrm>
          <a:prstGeom prst="rect">
            <a:avLst/>
          </a:prstGeom>
          <a:noFill/>
          <a:ln w="9525">
            <a:noFill/>
            <a:miter lim="800000"/>
            <a:headEnd/>
            <a:tailEnd/>
          </a:ln>
        </p:spPr>
        <p:txBody>
          <a:bodyPr lIns="65306" tIns="32653" rIns="65306" bIns="32653">
            <a:prstTxWarp prst="textNoShape">
              <a:avLst/>
            </a:prstTxWarp>
          </a:bodyPr>
          <a:lstStyle/>
          <a:p>
            <a:pPr defTabSz="3358293">
              <a:spcBef>
                <a:spcPct val="50000"/>
              </a:spcBef>
            </a:pPr>
            <a:r>
              <a:rPr lang="en-US" sz="2400" dirty="0">
                <a:latin typeface="+mn-lt"/>
                <a:ea typeface="Tahoma" pitchFamily="1" charset="0"/>
                <a:cs typeface="Gill Sans"/>
              </a:rPr>
              <a:t>Arial (regular) font at a 24 pt. . font size.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 Your text goes here. </a:t>
            </a:r>
            <a:endParaRPr lang="en-US" sz="2400" dirty="0">
              <a:latin typeface="+mn-lt"/>
              <a:ea typeface="Tahoma" pitchFamily="1" charset="0"/>
              <a:cs typeface="Tahoma" pitchFamily="1" charset="0"/>
            </a:endParaRPr>
          </a:p>
        </p:txBody>
      </p:sp>
      <p:sp>
        <p:nvSpPr>
          <p:cNvPr id="13" name="Text Box 94">
            <a:extLst>
              <a:ext uri="{FF2B5EF4-FFF2-40B4-BE49-F238E27FC236}">
                <a16:creationId xmlns:a16="http://schemas.microsoft.com/office/drawing/2014/main" id="{2A8E3FEA-E58D-2872-9FBE-2E67BA21FFD5}"/>
              </a:ext>
            </a:extLst>
          </p:cNvPr>
          <p:cNvSpPr txBox="1">
            <a:spLocks noChangeArrowheads="1"/>
          </p:cNvSpPr>
          <p:nvPr/>
        </p:nvSpPr>
        <p:spPr bwMode="auto">
          <a:xfrm>
            <a:off x="807350" y="14632085"/>
            <a:ext cx="6507850" cy="789390"/>
          </a:xfrm>
          <a:prstGeom prst="rect">
            <a:avLst/>
          </a:prstGeom>
          <a:noFill/>
          <a:ln w="9525">
            <a:noFill/>
            <a:miter lim="800000"/>
            <a:headEnd/>
            <a:tailEnd/>
          </a:ln>
        </p:spPr>
        <p:txBody>
          <a:bodyPr lIns="65306" tIns="32653" rIns="65306" bIns="32653" anchor="ctr">
            <a:prstTxWarp prst="textNoShape">
              <a:avLst/>
            </a:prstTxWarp>
          </a:bodyPr>
          <a:lstStyle/>
          <a:p>
            <a:pPr defTabSz="3358293">
              <a:spcBef>
                <a:spcPct val="50000"/>
              </a:spcBef>
            </a:pPr>
            <a:r>
              <a:rPr lang="en-US" sz="4000" b="1" u="sng" dirty="0">
                <a:solidFill>
                  <a:schemeClr val="tx2">
                    <a:lumMod val="65000"/>
                    <a:lumOff val="35000"/>
                  </a:schemeClr>
                </a:solidFill>
                <a:latin typeface="+mj-lt"/>
                <a:ea typeface="Times New Roman" pitchFamily="1" charset="0"/>
                <a:cs typeface="Gill Sans"/>
              </a:rPr>
              <a:t>TITLE 1</a:t>
            </a:r>
          </a:p>
        </p:txBody>
      </p:sp>
      <p:sp>
        <p:nvSpPr>
          <p:cNvPr id="14" name="Text Box 95">
            <a:extLst>
              <a:ext uri="{FF2B5EF4-FFF2-40B4-BE49-F238E27FC236}">
                <a16:creationId xmlns:a16="http://schemas.microsoft.com/office/drawing/2014/main" id="{984EEF02-2F52-2C6E-7567-99666906AC0E}"/>
              </a:ext>
            </a:extLst>
          </p:cNvPr>
          <p:cNvSpPr txBox="1">
            <a:spLocks noChangeArrowheads="1"/>
          </p:cNvSpPr>
          <p:nvPr/>
        </p:nvSpPr>
        <p:spPr bwMode="auto">
          <a:xfrm>
            <a:off x="807350" y="15608301"/>
            <a:ext cx="6043613" cy="5880099"/>
          </a:xfrm>
          <a:prstGeom prst="rect">
            <a:avLst/>
          </a:prstGeom>
          <a:noFill/>
          <a:ln w="9525">
            <a:noFill/>
            <a:miter lim="800000"/>
            <a:headEnd/>
            <a:tailEnd/>
          </a:ln>
        </p:spPr>
        <p:txBody>
          <a:bodyPr lIns="65306" tIns="32653" rIns="65306" bIns="32653">
            <a:prstTxWarp prst="textNoShape">
              <a:avLst/>
            </a:prstTxWarp>
          </a:bodyPr>
          <a:lstStyle/>
          <a:p>
            <a:pPr defTabSz="3358293">
              <a:spcBef>
                <a:spcPct val="50000"/>
              </a:spcBef>
            </a:pPr>
            <a:r>
              <a:rPr lang="en-US" sz="2400" dirty="0">
                <a:latin typeface="+mn-lt"/>
                <a:ea typeface="Tahoma" pitchFamily="1" charset="0"/>
                <a:cs typeface="Gill Sans"/>
              </a:rPr>
              <a:t>Arial (regular) font at a 24 pt. . font size.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a:t>
            </a:r>
            <a:endParaRPr lang="en-US" sz="2400" dirty="0">
              <a:latin typeface="+mn-lt"/>
              <a:ea typeface="Tahoma" pitchFamily="1" charset="0"/>
              <a:cs typeface="Tahoma" pitchFamily="1" charset="0"/>
            </a:endParaRPr>
          </a:p>
        </p:txBody>
      </p:sp>
      <p:sp>
        <p:nvSpPr>
          <p:cNvPr id="15" name="Text Box 80">
            <a:extLst>
              <a:ext uri="{FF2B5EF4-FFF2-40B4-BE49-F238E27FC236}">
                <a16:creationId xmlns:a16="http://schemas.microsoft.com/office/drawing/2014/main" id="{4B17F186-0F78-953D-3E3C-332F36ED9F85}"/>
              </a:ext>
            </a:extLst>
          </p:cNvPr>
          <p:cNvSpPr txBox="1">
            <a:spLocks noChangeArrowheads="1"/>
          </p:cNvSpPr>
          <p:nvPr/>
        </p:nvSpPr>
        <p:spPr bwMode="auto">
          <a:xfrm>
            <a:off x="807350" y="22112763"/>
            <a:ext cx="6507850" cy="777930"/>
          </a:xfrm>
          <a:prstGeom prst="rect">
            <a:avLst/>
          </a:prstGeom>
          <a:noFill/>
          <a:ln w="9525">
            <a:noFill/>
            <a:miter lim="800000"/>
            <a:headEnd/>
            <a:tailEnd/>
          </a:ln>
          <a:effectLst/>
        </p:spPr>
        <p:txBody>
          <a:bodyPr lIns="65306" tIns="32653" rIns="65306" bIns="32653" anchor="ctr">
            <a:prstTxWarp prst="textNoShape">
              <a:avLst/>
            </a:prstTxWarp>
          </a:bodyPr>
          <a:lstStyle/>
          <a:p>
            <a:pPr defTabSz="3358293">
              <a:spcBef>
                <a:spcPct val="50000"/>
              </a:spcBef>
            </a:pPr>
            <a:r>
              <a:rPr lang="en-US" sz="4000" b="1" u="sng" dirty="0">
                <a:solidFill>
                  <a:schemeClr val="tx2">
                    <a:lumMod val="65000"/>
                    <a:lumOff val="35000"/>
                  </a:schemeClr>
                </a:solidFill>
                <a:latin typeface="+mj-lt"/>
                <a:ea typeface="Times New Roman" pitchFamily="1" charset="0"/>
                <a:cs typeface="Gill Sans"/>
              </a:rPr>
              <a:t>TITLE 2</a:t>
            </a:r>
          </a:p>
        </p:txBody>
      </p:sp>
      <p:sp>
        <p:nvSpPr>
          <p:cNvPr id="16" name="Text Box 81">
            <a:extLst>
              <a:ext uri="{FF2B5EF4-FFF2-40B4-BE49-F238E27FC236}">
                <a16:creationId xmlns:a16="http://schemas.microsoft.com/office/drawing/2014/main" id="{9D0CDE05-C8F9-1DAE-EA67-5ADCCF141D15}"/>
              </a:ext>
            </a:extLst>
          </p:cNvPr>
          <p:cNvSpPr txBox="1">
            <a:spLocks noChangeArrowheads="1"/>
          </p:cNvSpPr>
          <p:nvPr/>
        </p:nvSpPr>
        <p:spPr bwMode="auto">
          <a:xfrm>
            <a:off x="807350" y="23446317"/>
            <a:ext cx="6043612" cy="3161260"/>
          </a:xfrm>
          <a:prstGeom prst="rect">
            <a:avLst/>
          </a:prstGeom>
          <a:noFill/>
          <a:ln w="9525">
            <a:noFill/>
            <a:miter lim="800000"/>
            <a:headEnd/>
            <a:tailEnd/>
          </a:ln>
          <a:effectLst/>
        </p:spPr>
        <p:txBody>
          <a:bodyPr lIns="65306" tIns="32653" rIns="65306" bIns="32653">
            <a:prstTxWarp prst="textNoShape">
              <a:avLst/>
            </a:prstTxWarp>
          </a:bodyPr>
          <a:lstStyle/>
          <a:p>
            <a:pPr defTabSz="3358293">
              <a:spcBef>
                <a:spcPct val="50000"/>
              </a:spcBef>
            </a:pPr>
            <a:r>
              <a:rPr lang="en-US" sz="2400" dirty="0">
                <a:latin typeface="+mn-lt"/>
                <a:ea typeface="Tahoma" pitchFamily="1" charset="0"/>
                <a:cs typeface="Gill Sans"/>
              </a:rPr>
              <a:t>Arial (regular) font at a 24 pt. font size.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Your text goes here. Insert your text here.</a:t>
            </a:r>
          </a:p>
          <a:p>
            <a:pPr defTabSz="3358293">
              <a:spcBef>
                <a:spcPct val="50000"/>
              </a:spcBef>
            </a:pPr>
            <a:endParaRPr lang="en-US" sz="2400" dirty="0">
              <a:latin typeface="+mn-lt"/>
              <a:ea typeface="Tahoma" pitchFamily="1" charset="0"/>
              <a:cs typeface="Gill Sans"/>
            </a:endParaRPr>
          </a:p>
        </p:txBody>
      </p:sp>
      <p:sp>
        <p:nvSpPr>
          <p:cNvPr id="17" name="Text Box 82">
            <a:extLst>
              <a:ext uri="{FF2B5EF4-FFF2-40B4-BE49-F238E27FC236}">
                <a16:creationId xmlns:a16="http://schemas.microsoft.com/office/drawing/2014/main" id="{77BE78B3-E5F2-62F8-AE24-D0FD4A67D983}"/>
              </a:ext>
            </a:extLst>
          </p:cNvPr>
          <p:cNvSpPr txBox="1">
            <a:spLocks noChangeArrowheads="1"/>
          </p:cNvSpPr>
          <p:nvPr/>
        </p:nvSpPr>
        <p:spPr bwMode="auto">
          <a:xfrm>
            <a:off x="807349" y="26975986"/>
            <a:ext cx="6507849" cy="753625"/>
          </a:xfrm>
          <a:prstGeom prst="rect">
            <a:avLst/>
          </a:prstGeom>
          <a:noFill/>
          <a:ln w="9525">
            <a:noFill/>
            <a:miter lim="800000"/>
            <a:headEnd/>
            <a:tailEnd/>
          </a:ln>
          <a:effectLst/>
        </p:spPr>
        <p:txBody>
          <a:bodyPr lIns="65306" tIns="32653" rIns="65306" bIns="32653" anchor="ctr">
            <a:prstTxWarp prst="textNoShape">
              <a:avLst/>
            </a:prstTxWarp>
          </a:bodyPr>
          <a:lstStyle/>
          <a:p>
            <a:pPr defTabSz="3358293">
              <a:spcBef>
                <a:spcPct val="50000"/>
              </a:spcBef>
            </a:pPr>
            <a:r>
              <a:rPr lang="en-US" sz="4000" b="1" u="sng" dirty="0">
                <a:solidFill>
                  <a:schemeClr val="tx2">
                    <a:lumMod val="65000"/>
                    <a:lumOff val="35000"/>
                  </a:schemeClr>
                </a:solidFill>
                <a:latin typeface="+mj-lt"/>
                <a:ea typeface="Times New Roman" pitchFamily="1" charset="0"/>
                <a:cs typeface="Gill Sans"/>
              </a:rPr>
              <a:t>TITLE 3</a:t>
            </a:r>
          </a:p>
        </p:txBody>
      </p:sp>
      <p:sp>
        <p:nvSpPr>
          <p:cNvPr id="18" name="Text Box 83">
            <a:extLst>
              <a:ext uri="{FF2B5EF4-FFF2-40B4-BE49-F238E27FC236}">
                <a16:creationId xmlns:a16="http://schemas.microsoft.com/office/drawing/2014/main" id="{25397AD5-C510-D67E-2615-68D71FB597E2}"/>
              </a:ext>
            </a:extLst>
          </p:cNvPr>
          <p:cNvSpPr txBox="1">
            <a:spLocks noChangeArrowheads="1"/>
          </p:cNvSpPr>
          <p:nvPr/>
        </p:nvSpPr>
        <p:spPr bwMode="auto">
          <a:xfrm>
            <a:off x="807350" y="28135589"/>
            <a:ext cx="6043612" cy="4097011"/>
          </a:xfrm>
          <a:prstGeom prst="rect">
            <a:avLst/>
          </a:prstGeom>
          <a:noFill/>
          <a:ln w="9525">
            <a:noFill/>
            <a:miter lim="800000"/>
            <a:headEnd/>
            <a:tailEnd/>
          </a:ln>
          <a:effectLst/>
        </p:spPr>
        <p:txBody>
          <a:bodyPr lIns="65306" tIns="32653" rIns="65306" bIns="32653">
            <a:prstTxWarp prst="textNoShape">
              <a:avLst/>
            </a:prstTxWarp>
          </a:bodyPr>
          <a:lstStyle/>
          <a:p>
            <a:pPr defTabSz="3358293">
              <a:spcBef>
                <a:spcPct val="50000"/>
              </a:spcBef>
            </a:pPr>
            <a:r>
              <a:rPr lang="en-US" sz="2400" dirty="0">
                <a:latin typeface="+mn-lt"/>
                <a:ea typeface="Tahoma" pitchFamily="1" charset="0"/>
                <a:cs typeface="Gill Sans"/>
              </a:rPr>
              <a:t>Arial (regular) font at a 24 pt. . font size.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a:t>
            </a:r>
          </a:p>
        </p:txBody>
      </p:sp>
      <p:sp>
        <p:nvSpPr>
          <p:cNvPr id="19" name="Text Box 84">
            <a:extLst>
              <a:ext uri="{FF2B5EF4-FFF2-40B4-BE49-F238E27FC236}">
                <a16:creationId xmlns:a16="http://schemas.microsoft.com/office/drawing/2014/main" id="{46B2DE97-A5AA-DE61-F5D9-3EDB50D0211A}"/>
              </a:ext>
            </a:extLst>
          </p:cNvPr>
          <p:cNvSpPr txBox="1">
            <a:spLocks noChangeArrowheads="1"/>
          </p:cNvSpPr>
          <p:nvPr/>
        </p:nvSpPr>
        <p:spPr bwMode="auto">
          <a:xfrm>
            <a:off x="14903420" y="4926121"/>
            <a:ext cx="5972111" cy="820681"/>
          </a:xfrm>
          <a:prstGeom prst="rect">
            <a:avLst/>
          </a:prstGeom>
          <a:noFill/>
          <a:ln w="9525">
            <a:noFill/>
            <a:miter lim="800000"/>
            <a:headEnd/>
            <a:tailEnd/>
          </a:ln>
          <a:effectLst/>
        </p:spPr>
        <p:txBody>
          <a:bodyPr lIns="65306" tIns="32653" rIns="65306" bIns="32653" anchor="ctr">
            <a:prstTxWarp prst="textNoShape">
              <a:avLst/>
            </a:prstTxWarp>
          </a:bodyPr>
          <a:lstStyle/>
          <a:p>
            <a:pPr defTabSz="3358293">
              <a:spcBef>
                <a:spcPct val="50000"/>
              </a:spcBef>
            </a:pPr>
            <a:r>
              <a:rPr lang="en-US" sz="4000" b="1" u="sng" dirty="0">
                <a:solidFill>
                  <a:schemeClr val="tx2">
                    <a:lumMod val="65000"/>
                    <a:lumOff val="35000"/>
                  </a:schemeClr>
                </a:solidFill>
                <a:latin typeface="+mj-lt"/>
                <a:ea typeface="Times New Roman" pitchFamily="1" charset="0"/>
                <a:cs typeface="Gill Sans"/>
              </a:rPr>
              <a:t>TITLE 6</a:t>
            </a:r>
          </a:p>
        </p:txBody>
      </p:sp>
      <p:sp>
        <p:nvSpPr>
          <p:cNvPr id="20" name="Text Box 85">
            <a:extLst>
              <a:ext uri="{FF2B5EF4-FFF2-40B4-BE49-F238E27FC236}">
                <a16:creationId xmlns:a16="http://schemas.microsoft.com/office/drawing/2014/main" id="{9413D2FC-4B83-408A-6491-65D9C6FA146A}"/>
              </a:ext>
            </a:extLst>
          </p:cNvPr>
          <p:cNvSpPr txBox="1">
            <a:spLocks noChangeArrowheads="1"/>
          </p:cNvSpPr>
          <p:nvPr/>
        </p:nvSpPr>
        <p:spPr bwMode="auto">
          <a:xfrm>
            <a:off x="14903420" y="6138364"/>
            <a:ext cx="6045648" cy="4301036"/>
          </a:xfrm>
          <a:prstGeom prst="rect">
            <a:avLst/>
          </a:prstGeom>
          <a:noFill/>
          <a:ln w="9525">
            <a:noFill/>
            <a:miter lim="800000"/>
            <a:headEnd/>
            <a:tailEnd/>
          </a:ln>
          <a:effectLst/>
        </p:spPr>
        <p:txBody>
          <a:bodyPr lIns="65306" tIns="32653" rIns="65306" bIns="32653">
            <a:prstTxWarp prst="textNoShape">
              <a:avLst/>
            </a:prstTxWarp>
          </a:bodyPr>
          <a:lstStyle/>
          <a:p>
            <a:pPr defTabSz="3358293">
              <a:spcBef>
                <a:spcPct val="50000"/>
              </a:spcBef>
            </a:pPr>
            <a:r>
              <a:rPr lang="en-US" sz="2400" dirty="0">
                <a:latin typeface="+mn-lt"/>
                <a:ea typeface="Tahoma" pitchFamily="1" charset="0"/>
                <a:cs typeface="Gill Sans"/>
              </a:rPr>
              <a:t>Arial (regular) font at a 24 pt. font size.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a:t>
            </a:r>
            <a:endParaRPr lang="en-US" sz="2400" dirty="0">
              <a:latin typeface="+mn-lt"/>
              <a:ea typeface="Tahoma" pitchFamily="1" charset="0"/>
              <a:cs typeface="Tahoma" pitchFamily="1" charset="0"/>
            </a:endParaRPr>
          </a:p>
        </p:txBody>
      </p:sp>
      <p:sp>
        <p:nvSpPr>
          <p:cNvPr id="21" name="Text Box 86">
            <a:extLst>
              <a:ext uri="{FF2B5EF4-FFF2-40B4-BE49-F238E27FC236}">
                <a16:creationId xmlns:a16="http://schemas.microsoft.com/office/drawing/2014/main" id="{47C22D90-AEC6-F03D-FD7B-C88520149724}"/>
              </a:ext>
            </a:extLst>
          </p:cNvPr>
          <p:cNvSpPr txBox="1">
            <a:spLocks noChangeArrowheads="1"/>
          </p:cNvSpPr>
          <p:nvPr/>
        </p:nvSpPr>
        <p:spPr bwMode="auto">
          <a:xfrm>
            <a:off x="14947214" y="22112762"/>
            <a:ext cx="4026586" cy="466817"/>
          </a:xfrm>
          <a:prstGeom prst="rect">
            <a:avLst/>
          </a:prstGeom>
          <a:noFill/>
          <a:ln w="9525">
            <a:noFill/>
            <a:miter lim="800000"/>
            <a:headEnd/>
            <a:tailEnd/>
          </a:ln>
          <a:effectLst/>
        </p:spPr>
        <p:txBody>
          <a:bodyPr lIns="65306" tIns="32653" rIns="65306" bIns="32653" anchor="ctr">
            <a:prstTxWarp prst="textNoShape">
              <a:avLst/>
            </a:prstTxWarp>
          </a:bodyPr>
          <a:lstStyle/>
          <a:p>
            <a:pPr defTabSz="3358293">
              <a:spcBef>
                <a:spcPct val="50000"/>
              </a:spcBef>
            </a:pPr>
            <a:r>
              <a:rPr lang="en-US" sz="4000" b="1" u="sng" dirty="0">
                <a:solidFill>
                  <a:schemeClr val="tx2">
                    <a:lumMod val="65000"/>
                    <a:lumOff val="35000"/>
                  </a:schemeClr>
                </a:solidFill>
                <a:latin typeface="+mj-lt"/>
                <a:ea typeface="Times New Roman" pitchFamily="1" charset="0"/>
                <a:cs typeface="Gill Sans"/>
              </a:rPr>
              <a:t>REFERENCES</a:t>
            </a:r>
          </a:p>
        </p:txBody>
      </p:sp>
      <p:sp>
        <p:nvSpPr>
          <p:cNvPr id="22" name="Text Box 87">
            <a:extLst>
              <a:ext uri="{FF2B5EF4-FFF2-40B4-BE49-F238E27FC236}">
                <a16:creationId xmlns:a16="http://schemas.microsoft.com/office/drawing/2014/main" id="{4E6EBCFE-9B3B-2EA8-D2C7-F210F1873B4E}"/>
              </a:ext>
            </a:extLst>
          </p:cNvPr>
          <p:cNvSpPr txBox="1">
            <a:spLocks noChangeArrowheads="1"/>
          </p:cNvSpPr>
          <p:nvPr/>
        </p:nvSpPr>
        <p:spPr bwMode="auto">
          <a:xfrm>
            <a:off x="14947214" y="23183795"/>
            <a:ext cx="5958060" cy="7039460"/>
          </a:xfrm>
          <a:prstGeom prst="rect">
            <a:avLst/>
          </a:prstGeom>
          <a:noFill/>
          <a:ln w="9525">
            <a:noFill/>
            <a:miter lim="800000"/>
            <a:headEnd/>
            <a:tailEnd/>
          </a:ln>
          <a:effectLst/>
        </p:spPr>
        <p:txBody>
          <a:bodyPr lIns="65306" tIns="32653" rIns="65306" bIns="32653">
            <a:prstTxWarp prst="textNoShape">
              <a:avLst/>
            </a:prstTxWarp>
          </a:bodyPr>
          <a:lstStyle/>
          <a:p>
            <a:pPr marL="457200" indent="-457200" defTabSz="3358293">
              <a:spcBef>
                <a:spcPct val="50000"/>
              </a:spcBef>
              <a:buFont typeface="+mj-lt"/>
              <a:buAutoNum type="arabicPeriod"/>
            </a:pPr>
            <a:r>
              <a:rPr lang="en-US" sz="2400" dirty="0">
                <a:latin typeface="+mn-lt"/>
                <a:ea typeface="Tahoma" pitchFamily="1" charset="0"/>
                <a:cs typeface="Gill Sans"/>
              </a:rPr>
              <a:t>Arial (regular) font at a 24 pt. . font size. Insert your text here. Remember, you can change your font size to fit your data. This template is only to get you started and can be changed to suit your unique needs.</a:t>
            </a:r>
          </a:p>
          <a:p>
            <a:pPr marL="457200" indent="-457200" defTabSz="3358293">
              <a:spcBef>
                <a:spcPct val="50000"/>
              </a:spcBef>
              <a:buFont typeface="+mj-lt"/>
              <a:buAutoNum type="arabicPeriod"/>
            </a:pPr>
            <a:r>
              <a:rPr lang="en-US" sz="2400" dirty="0">
                <a:latin typeface="+mn-lt"/>
                <a:ea typeface="Tahoma" pitchFamily="1" charset="0"/>
                <a:cs typeface="Gill Sans"/>
              </a:rPr>
              <a:t>Arial (regular) font at a 24 pt.  font size. Remember, you can change your font size to fit your data. This template is only to get you.</a:t>
            </a:r>
          </a:p>
          <a:p>
            <a:pPr marL="457200" indent="-457200" defTabSz="3358293">
              <a:spcBef>
                <a:spcPct val="50000"/>
              </a:spcBef>
              <a:buFont typeface="+mj-lt"/>
              <a:buAutoNum type="arabicPeriod"/>
            </a:pPr>
            <a:r>
              <a:rPr lang="en-US" sz="2400" dirty="0">
                <a:latin typeface="+mn-lt"/>
                <a:ea typeface="Tahoma" pitchFamily="1" charset="0"/>
                <a:cs typeface="Gill Sans"/>
              </a:rPr>
              <a:t>Arial (regular) font at a 24 pt. . font size. Remember, you can change your font size to fit your data.</a:t>
            </a:r>
          </a:p>
          <a:p>
            <a:pPr marL="457200" indent="-457200" defTabSz="3358293">
              <a:spcBef>
                <a:spcPct val="50000"/>
              </a:spcBef>
              <a:buFont typeface="+mj-lt"/>
              <a:buAutoNum type="arabicPeriod"/>
            </a:pPr>
            <a:r>
              <a:rPr lang="en-US" sz="2400" dirty="0">
                <a:latin typeface="+mn-lt"/>
                <a:ea typeface="Tahoma" pitchFamily="1" charset="0"/>
                <a:cs typeface="Gill Sans"/>
              </a:rPr>
              <a:t>Arial (regular) font at a 24 pt. . font size. Remember, you can change your font size to fit your data.</a:t>
            </a:r>
          </a:p>
        </p:txBody>
      </p:sp>
      <p:sp>
        <p:nvSpPr>
          <p:cNvPr id="23" name="Text Box 88">
            <a:extLst>
              <a:ext uri="{FF2B5EF4-FFF2-40B4-BE49-F238E27FC236}">
                <a16:creationId xmlns:a16="http://schemas.microsoft.com/office/drawing/2014/main" id="{23AB6A21-0392-E272-6511-A9DDF614FB02}"/>
              </a:ext>
            </a:extLst>
          </p:cNvPr>
          <p:cNvSpPr txBox="1">
            <a:spLocks noChangeArrowheads="1"/>
          </p:cNvSpPr>
          <p:nvPr/>
        </p:nvSpPr>
        <p:spPr bwMode="auto">
          <a:xfrm>
            <a:off x="7878473" y="4926121"/>
            <a:ext cx="6115116" cy="798051"/>
          </a:xfrm>
          <a:prstGeom prst="rect">
            <a:avLst/>
          </a:prstGeom>
          <a:noFill/>
          <a:ln w="9525">
            <a:noFill/>
            <a:miter lim="800000"/>
            <a:headEnd/>
            <a:tailEnd/>
          </a:ln>
          <a:effectLst/>
        </p:spPr>
        <p:txBody>
          <a:bodyPr lIns="65306" tIns="32653" rIns="65306" bIns="32653" anchor="ctr">
            <a:prstTxWarp prst="textNoShape">
              <a:avLst/>
            </a:prstTxWarp>
          </a:bodyPr>
          <a:lstStyle/>
          <a:p>
            <a:pPr defTabSz="3358293">
              <a:spcBef>
                <a:spcPct val="50000"/>
              </a:spcBef>
            </a:pPr>
            <a:r>
              <a:rPr lang="en-US" sz="4000" b="1" u="sng" dirty="0">
                <a:solidFill>
                  <a:schemeClr val="tx2">
                    <a:lumMod val="65000"/>
                    <a:lumOff val="35000"/>
                  </a:schemeClr>
                </a:solidFill>
                <a:latin typeface="+mj-lt"/>
                <a:ea typeface="Times New Roman" pitchFamily="1" charset="0"/>
                <a:cs typeface="Gill Sans"/>
              </a:rPr>
              <a:t>TITLE 4</a:t>
            </a:r>
          </a:p>
        </p:txBody>
      </p:sp>
      <p:sp>
        <p:nvSpPr>
          <p:cNvPr id="24" name="Text Box 89">
            <a:extLst>
              <a:ext uri="{FF2B5EF4-FFF2-40B4-BE49-F238E27FC236}">
                <a16:creationId xmlns:a16="http://schemas.microsoft.com/office/drawing/2014/main" id="{594D9AE4-50FD-E3F9-3B74-B24A5140A61C}"/>
              </a:ext>
            </a:extLst>
          </p:cNvPr>
          <p:cNvSpPr txBox="1">
            <a:spLocks noChangeArrowheads="1"/>
          </p:cNvSpPr>
          <p:nvPr/>
        </p:nvSpPr>
        <p:spPr bwMode="auto">
          <a:xfrm>
            <a:off x="7878473" y="5947834"/>
            <a:ext cx="6043612" cy="4301036"/>
          </a:xfrm>
          <a:prstGeom prst="rect">
            <a:avLst/>
          </a:prstGeom>
          <a:noFill/>
          <a:ln w="9525">
            <a:noFill/>
            <a:miter lim="800000"/>
            <a:headEnd/>
            <a:tailEnd/>
          </a:ln>
          <a:effectLst/>
        </p:spPr>
        <p:txBody>
          <a:bodyPr lIns="65306" tIns="32653" rIns="65306" bIns="32653">
            <a:prstTxWarp prst="textNoShape">
              <a:avLst/>
            </a:prstTxWarp>
          </a:bodyPr>
          <a:lstStyle/>
          <a:p>
            <a:pPr defTabSz="3358293">
              <a:spcBef>
                <a:spcPct val="50000"/>
              </a:spcBef>
            </a:pPr>
            <a:r>
              <a:rPr lang="en-US" sz="2400" dirty="0">
                <a:latin typeface="+mn-lt"/>
                <a:ea typeface="Tahoma" pitchFamily="1" charset="0"/>
                <a:cs typeface="Gill Sans"/>
              </a:rPr>
              <a:t>Arial (regular) font at a 24 pt. . font size. Insert your text here. Remember, you can change your font size to fit your data. This template is only to get you started and can be changed to suit your unique needs.</a:t>
            </a: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a:t>
            </a:r>
          </a:p>
        </p:txBody>
      </p:sp>
      <p:sp>
        <p:nvSpPr>
          <p:cNvPr id="34" name="Text Box 90">
            <a:extLst>
              <a:ext uri="{FF2B5EF4-FFF2-40B4-BE49-F238E27FC236}">
                <a16:creationId xmlns:a16="http://schemas.microsoft.com/office/drawing/2014/main" id="{1D3F2185-DC2E-78D4-FB60-3F16570A9BFA}"/>
              </a:ext>
            </a:extLst>
          </p:cNvPr>
          <p:cNvSpPr txBox="1">
            <a:spLocks noChangeArrowheads="1"/>
          </p:cNvSpPr>
          <p:nvPr/>
        </p:nvSpPr>
        <p:spPr bwMode="auto">
          <a:xfrm>
            <a:off x="7878473" y="10861477"/>
            <a:ext cx="6115116" cy="800083"/>
          </a:xfrm>
          <a:prstGeom prst="rect">
            <a:avLst/>
          </a:prstGeom>
          <a:noFill/>
          <a:ln w="9525">
            <a:noFill/>
            <a:miter lim="800000"/>
            <a:headEnd/>
            <a:tailEnd/>
          </a:ln>
          <a:effectLst/>
        </p:spPr>
        <p:txBody>
          <a:bodyPr lIns="65306" tIns="32653" rIns="65306" bIns="32653" anchor="ctr">
            <a:prstTxWarp prst="textNoShape">
              <a:avLst/>
            </a:prstTxWarp>
          </a:bodyPr>
          <a:lstStyle/>
          <a:p>
            <a:pPr defTabSz="3358293">
              <a:spcBef>
                <a:spcPct val="50000"/>
              </a:spcBef>
            </a:pPr>
            <a:r>
              <a:rPr lang="en-US" sz="4000" b="1" u="sng" dirty="0">
                <a:solidFill>
                  <a:schemeClr val="tx2">
                    <a:lumMod val="65000"/>
                    <a:lumOff val="35000"/>
                  </a:schemeClr>
                </a:solidFill>
                <a:latin typeface="+mj-lt"/>
                <a:ea typeface="Times New Roman" pitchFamily="1" charset="0"/>
                <a:cs typeface="Gill Sans"/>
              </a:rPr>
              <a:t>TITLE 5</a:t>
            </a:r>
          </a:p>
        </p:txBody>
      </p:sp>
      <p:sp>
        <p:nvSpPr>
          <p:cNvPr id="35" name="Text Box 91">
            <a:extLst>
              <a:ext uri="{FF2B5EF4-FFF2-40B4-BE49-F238E27FC236}">
                <a16:creationId xmlns:a16="http://schemas.microsoft.com/office/drawing/2014/main" id="{664CA55F-8392-4A0A-F619-1CEA40512949}"/>
              </a:ext>
            </a:extLst>
          </p:cNvPr>
          <p:cNvSpPr txBox="1">
            <a:spLocks noChangeArrowheads="1"/>
          </p:cNvSpPr>
          <p:nvPr/>
        </p:nvSpPr>
        <p:spPr bwMode="auto">
          <a:xfrm>
            <a:off x="7878473" y="12072192"/>
            <a:ext cx="6115116" cy="9184649"/>
          </a:xfrm>
          <a:prstGeom prst="rect">
            <a:avLst/>
          </a:prstGeom>
          <a:noFill/>
          <a:ln w="9525">
            <a:noFill/>
            <a:miter lim="800000"/>
            <a:headEnd/>
            <a:tailEnd/>
          </a:ln>
          <a:effectLst/>
        </p:spPr>
        <p:txBody>
          <a:bodyPr lIns="65306" tIns="32653" rIns="65306" bIns="32653">
            <a:prstTxWarp prst="textNoShape">
              <a:avLst/>
            </a:prstTxWarp>
          </a:bodyPr>
          <a:lstStyle/>
          <a:p>
            <a:pPr defTabSz="3358293">
              <a:spcBef>
                <a:spcPct val="50000"/>
              </a:spcBef>
            </a:pPr>
            <a:r>
              <a:rPr lang="en-US" sz="2300" dirty="0">
                <a:latin typeface="+mn-lt"/>
                <a:ea typeface="Tahoma" pitchFamily="1" charset="0"/>
                <a:cs typeface="Gill Sans"/>
              </a:rPr>
              <a:t>Arial (regular) font at a </a:t>
            </a:r>
            <a:r>
              <a:rPr lang="en-US" sz="2000" dirty="0">
                <a:latin typeface="+mn-lt"/>
                <a:ea typeface="Tahoma" pitchFamily="1" charset="0"/>
                <a:cs typeface="Gill Sans"/>
              </a:rPr>
              <a:t>24 pt. </a:t>
            </a:r>
            <a:r>
              <a:rPr lang="en-US" sz="2300" dirty="0">
                <a:latin typeface="+mn-lt"/>
                <a:ea typeface="Tahoma" pitchFamily="1" charset="0"/>
                <a:cs typeface="Gill Sans"/>
              </a:rPr>
              <a:t>. font size. Insert your text here. Remember, you can change your font size to fit your data. This template is only to get you started and can be </a:t>
            </a:r>
            <a:r>
              <a:rPr lang="en-US" sz="2400" dirty="0">
                <a:latin typeface="+mn-lt"/>
                <a:ea typeface="Tahoma" pitchFamily="1" charset="0"/>
                <a:cs typeface="Gill Sans"/>
              </a:rPr>
              <a:t>changed</a:t>
            </a:r>
            <a:r>
              <a:rPr lang="en-US" sz="2300" dirty="0">
                <a:latin typeface="+mn-lt"/>
                <a:ea typeface="Tahoma" pitchFamily="1" charset="0"/>
                <a:cs typeface="Gill Sans"/>
              </a:rPr>
              <a:t> to suit your unique needs.</a:t>
            </a:r>
          </a:p>
          <a:p>
            <a:pPr defTabSz="3358293">
              <a:spcBef>
                <a:spcPct val="50000"/>
              </a:spcBef>
            </a:pPr>
            <a:r>
              <a:rPr lang="en-US" sz="2300" dirty="0">
                <a:latin typeface="+mn-lt"/>
                <a:ea typeface="Tahoma" pitchFamily="1" charset="0"/>
                <a:cs typeface="Gill Sans"/>
              </a:rPr>
              <a:t>Your text goes here. Insert your text here. Remember, you can change your font </a:t>
            </a:r>
            <a:r>
              <a:rPr lang="en-US" sz="2400" dirty="0">
                <a:latin typeface="+mn-lt"/>
                <a:ea typeface="Tahoma" pitchFamily="1" charset="0"/>
                <a:cs typeface="Gill Sans"/>
              </a:rPr>
              <a:t>size</a:t>
            </a:r>
            <a:r>
              <a:rPr lang="en-US" sz="2300" dirty="0">
                <a:latin typeface="+mn-lt"/>
                <a:ea typeface="Tahoma" pitchFamily="1" charset="0"/>
                <a:cs typeface="Gill Sans"/>
              </a:rPr>
              <a:t> to fit your data. This template is only to get you started and can be changed to suit your unique needs.</a:t>
            </a:r>
          </a:p>
          <a:p>
            <a:pPr defTabSz="3358293">
              <a:spcBef>
                <a:spcPct val="50000"/>
              </a:spcBef>
            </a:pPr>
            <a:r>
              <a:rPr lang="en-US" sz="23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 Your text goes here. Insert your text here. Remember, you c</a:t>
            </a:r>
          </a:p>
          <a:p>
            <a:pPr defTabSz="3358293">
              <a:spcBef>
                <a:spcPct val="50000"/>
              </a:spcBef>
            </a:pPr>
            <a:r>
              <a:rPr lang="en-US" sz="2000" dirty="0">
                <a:latin typeface="+mn-lt"/>
                <a:ea typeface="Tahoma" pitchFamily="1" charset="0"/>
                <a:cs typeface="Gill Sans"/>
              </a:rPr>
              <a:t>Your text goes here. Insert your text here. Remember, you can change your font size to fit your data. This template is only to get you started and can be changed to suit your unique needs.</a:t>
            </a:r>
          </a:p>
          <a:p>
            <a:pPr defTabSz="3358293">
              <a:spcBef>
                <a:spcPct val="50000"/>
              </a:spcBef>
            </a:pPr>
            <a:r>
              <a:rPr lang="en-US" sz="2000" dirty="0">
                <a:latin typeface="+mn-lt"/>
                <a:ea typeface="Tahoma" pitchFamily="1" charset="0"/>
                <a:cs typeface="Gill Sans"/>
              </a:rPr>
              <a:t>Your text goes here. Insert your text here. Remember, you can change your font size to fit your data..</a:t>
            </a:r>
            <a:endParaRPr lang="en-US" sz="2000" dirty="0">
              <a:latin typeface="+mn-lt"/>
              <a:ea typeface="Tahoma" pitchFamily="1" charset="0"/>
              <a:cs typeface="Tahoma" pitchFamily="1" charset="0"/>
            </a:endParaRPr>
          </a:p>
        </p:txBody>
      </p:sp>
      <p:graphicFrame>
        <p:nvGraphicFramePr>
          <p:cNvPr id="36" name="Table 35">
            <a:extLst>
              <a:ext uri="{FF2B5EF4-FFF2-40B4-BE49-F238E27FC236}">
                <a16:creationId xmlns:a16="http://schemas.microsoft.com/office/drawing/2014/main" id="{9365237C-EF75-F0CF-1D81-498A497B8B20}"/>
              </a:ext>
            </a:extLst>
          </p:cNvPr>
          <p:cNvGraphicFramePr>
            <a:graphicFrameLocks noGrp="1"/>
          </p:cNvGraphicFramePr>
          <p:nvPr>
            <p:extLst>
              <p:ext uri="{D42A27DB-BD31-4B8C-83A1-F6EECF244321}">
                <p14:modId xmlns:p14="http://schemas.microsoft.com/office/powerpoint/2010/main" val="813362503"/>
              </p:ext>
            </p:extLst>
          </p:nvPr>
        </p:nvGraphicFramePr>
        <p:xfrm>
          <a:off x="14933163" y="10861477"/>
          <a:ext cx="5578405" cy="2368142"/>
        </p:xfrm>
        <a:graphic>
          <a:graphicData uri="http://schemas.openxmlformats.org/drawingml/2006/table">
            <a:tbl>
              <a:tblPr/>
              <a:tblGrid>
                <a:gridCol w="2789203">
                  <a:extLst>
                    <a:ext uri="{9D8B030D-6E8A-4147-A177-3AD203B41FA5}">
                      <a16:colId xmlns:a16="http://schemas.microsoft.com/office/drawing/2014/main" val="20000"/>
                    </a:ext>
                  </a:extLst>
                </a:gridCol>
                <a:gridCol w="2789202">
                  <a:extLst>
                    <a:ext uri="{9D8B030D-6E8A-4147-A177-3AD203B41FA5}">
                      <a16:colId xmlns:a16="http://schemas.microsoft.com/office/drawing/2014/main" val="20001"/>
                    </a:ext>
                  </a:extLst>
                </a:gridCol>
              </a:tblGrid>
              <a:tr h="87418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1" i="0" u="none" strike="noStrike" cap="none" normalizeH="0" baseline="0" dirty="0">
                          <a:ln>
                            <a:noFill/>
                          </a:ln>
                          <a:solidFill>
                            <a:schemeClr val="tx1"/>
                          </a:solidFill>
                          <a:effectLst/>
                          <a:latin typeface="Arial" pitchFamily="1" charset="0"/>
                        </a:rPr>
                        <a:t>Sample Text1</a:t>
                      </a:r>
                    </a:p>
                  </a:txBody>
                  <a:tcPr marL="68573" marR="68573" marT="30484" marB="30484"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1" i="0" u="none" strike="noStrike" cap="none" normalizeH="0" baseline="0">
                          <a:ln>
                            <a:noFill/>
                          </a:ln>
                          <a:solidFill>
                            <a:schemeClr val="tx1"/>
                          </a:solidFill>
                          <a:effectLst/>
                          <a:latin typeface="Arial" pitchFamily="1" charset="0"/>
                        </a:rPr>
                        <a:t>Sample Text1</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700" b="1" i="0" u="none" strike="noStrike" cap="none" normalizeH="0" baseline="0">
                        <a:ln>
                          <a:noFill/>
                        </a:ln>
                        <a:solidFill>
                          <a:schemeClr val="tx1"/>
                        </a:solidFill>
                        <a:effectLst/>
                        <a:latin typeface="Arial" pitchFamily="1" charset="0"/>
                      </a:endParaRPr>
                    </a:p>
                  </a:txBody>
                  <a:tcPr marL="68573" marR="68573" marT="30484" marB="30484"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92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0" i="0" u="none" strike="noStrike" cap="none" normalizeH="0" baseline="0" dirty="0">
                          <a:ln>
                            <a:noFill/>
                          </a:ln>
                          <a:solidFill>
                            <a:schemeClr val="tx1"/>
                          </a:solidFill>
                          <a:effectLst/>
                          <a:latin typeface="Arial" pitchFamily="1" charset="0"/>
                        </a:rPr>
                        <a:t>Item 1</a:t>
                      </a:r>
                    </a:p>
                  </a:txBody>
                  <a:tcPr marL="68573" marR="68573" marT="30484" marB="30484"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0" i="0" u="none" strike="noStrike" cap="none" normalizeH="0" baseline="0">
                          <a:ln>
                            <a:noFill/>
                          </a:ln>
                          <a:solidFill>
                            <a:schemeClr val="tx1"/>
                          </a:solidFill>
                          <a:effectLst/>
                          <a:latin typeface="Arial" pitchFamily="1" charset="0"/>
                        </a:rPr>
                        <a:t>Yes</a:t>
                      </a:r>
                    </a:p>
                  </a:txBody>
                  <a:tcPr marL="68573" marR="68573" marT="30484" marB="30484"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1">
                        <a:alpha val="20000"/>
                      </a:schemeClr>
                    </a:solidFill>
                  </a:tcPr>
                </a:tc>
                <a:extLst>
                  <a:ext uri="{0D108BD9-81ED-4DB2-BD59-A6C34878D82A}">
                    <a16:rowId xmlns:a16="http://schemas.microsoft.com/office/drawing/2014/main" val="10001"/>
                  </a:ext>
                </a:extLst>
              </a:tr>
              <a:tr h="50588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0" i="0" u="none" strike="noStrike" cap="none" normalizeH="0" baseline="0" dirty="0">
                          <a:ln>
                            <a:noFill/>
                          </a:ln>
                          <a:solidFill>
                            <a:schemeClr val="tx1"/>
                          </a:solidFill>
                          <a:effectLst/>
                          <a:latin typeface="Arial" pitchFamily="1" charset="0"/>
                        </a:rPr>
                        <a:t>Item 2</a:t>
                      </a:r>
                    </a:p>
                  </a:txBody>
                  <a:tcPr marL="68573" marR="68573" marT="30484" marB="30484"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0" i="0" u="none" strike="noStrike" cap="none" normalizeH="0" baseline="0">
                          <a:ln>
                            <a:noFill/>
                          </a:ln>
                          <a:solidFill>
                            <a:schemeClr val="tx1"/>
                          </a:solidFill>
                          <a:effectLst/>
                          <a:latin typeface="Arial" pitchFamily="1" charset="0"/>
                        </a:rPr>
                        <a:t>No</a:t>
                      </a:r>
                    </a:p>
                  </a:txBody>
                  <a:tcPr marL="68573" marR="68573" marT="30484" marB="30484"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50588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0" i="0" u="none" strike="noStrike" cap="none" normalizeH="0" baseline="0" dirty="0">
                          <a:ln>
                            <a:noFill/>
                          </a:ln>
                          <a:solidFill>
                            <a:schemeClr val="tx1"/>
                          </a:solidFill>
                          <a:effectLst/>
                          <a:latin typeface="Arial" pitchFamily="1" charset="0"/>
                        </a:rPr>
                        <a:t>Item 3</a:t>
                      </a:r>
                    </a:p>
                  </a:txBody>
                  <a:tcPr marL="68573" marR="68573" marT="30484" marB="30484"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tx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0" i="0" u="none" strike="noStrike" cap="none" normalizeH="0" baseline="0" dirty="0">
                          <a:ln>
                            <a:noFill/>
                          </a:ln>
                          <a:solidFill>
                            <a:schemeClr val="tx1"/>
                          </a:solidFill>
                          <a:effectLst/>
                          <a:latin typeface="Arial" pitchFamily="1" charset="0"/>
                        </a:rPr>
                        <a:t>No</a:t>
                      </a:r>
                    </a:p>
                  </a:txBody>
                  <a:tcPr marL="68573" marR="68573" marT="30484" marB="30484"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tx1">
                        <a:alpha val="20000"/>
                      </a:schemeClr>
                    </a:solidFill>
                  </a:tcPr>
                </a:tc>
                <a:extLst>
                  <a:ext uri="{0D108BD9-81ED-4DB2-BD59-A6C34878D82A}">
                    <a16:rowId xmlns:a16="http://schemas.microsoft.com/office/drawing/2014/main" val="10003"/>
                  </a:ext>
                </a:extLst>
              </a:tr>
            </a:tbl>
          </a:graphicData>
        </a:graphic>
      </p:graphicFrame>
      <p:graphicFrame>
        <p:nvGraphicFramePr>
          <p:cNvPr id="37" name="Chart 48">
            <a:extLst>
              <a:ext uri="{FF2B5EF4-FFF2-40B4-BE49-F238E27FC236}">
                <a16:creationId xmlns:a16="http://schemas.microsoft.com/office/drawing/2014/main" id="{EAAFD64A-748A-D5D1-22F7-52546593332A}"/>
              </a:ext>
            </a:extLst>
          </p:cNvPr>
          <p:cNvGraphicFramePr>
            <a:graphicFrameLocks/>
          </p:cNvGraphicFramePr>
          <p:nvPr>
            <p:extLst>
              <p:ext uri="{D42A27DB-BD31-4B8C-83A1-F6EECF244321}">
                <p14:modId xmlns:p14="http://schemas.microsoft.com/office/powerpoint/2010/main" val="939949436"/>
              </p:ext>
            </p:extLst>
          </p:nvPr>
        </p:nvGraphicFramePr>
        <p:xfrm>
          <a:off x="7556643" y="21667473"/>
          <a:ext cx="6779202" cy="4025542"/>
        </p:xfrm>
        <a:graphic>
          <a:graphicData uri="http://schemas.openxmlformats.org/presentationml/2006/ole">
            <mc:AlternateContent xmlns:mc="http://schemas.openxmlformats.org/markup-compatibility/2006">
              <mc:Choice xmlns:v="urn:schemas-microsoft-com:vml" Requires="v">
                <p:oleObj name="Worksheet" r:id="rId4" imgW="5740400" imgH="3835400" progId="Excel.Sheet.8">
                  <p:embed/>
                </p:oleObj>
              </mc:Choice>
              <mc:Fallback>
                <p:oleObj name="Worksheet" r:id="rId4" imgW="5740400" imgH="3835400" progId="Excel.Sheet.8">
                  <p:embed/>
                  <p:pic>
                    <p:nvPicPr>
                      <p:cNvPr id="2070" name="Chart 48"/>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56643" y="21667473"/>
                        <a:ext cx="6779202" cy="4025542"/>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8" name="Chart 49">
            <a:extLst>
              <a:ext uri="{FF2B5EF4-FFF2-40B4-BE49-F238E27FC236}">
                <a16:creationId xmlns:a16="http://schemas.microsoft.com/office/drawing/2014/main" id="{248D503A-F47E-A59E-F2BD-690989D13E05}"/>
              </a:ext>
            </a:extLst>
          </p:cNvPr>
          <p:cNvGraphicFramePr>
            <a:graphicFrameLocks/>
          </p:cNvGraphicFramePr>
          <p:nvPr>
            <p:extLst>
              <p:ext uri="{D42A27DB-BD31-4B8C-83A1-F6EECF244321}">
                <p14:modId xmlns:p14="http://schemas.microsoft.com/office/powerpoint/2010/main" val="1465905171"/>
              </p:ext>
            </p:extLst>
          </p:nvPr>
        </p:nvGraphicFramePr>
        <p:xfrm>
          <a:off x="7556643" y="26829149"/>
          <a:ext cx="6868245" cy="3849174"/>
        </p:xfrm>
        <a:graphic>
          <a:graphicData uri="http://schemas.openxmlformats.org/presentationml/2006/ole">
            <mc:AlternateContent xmlns:mc="http://schemas.openxmlformats.org/markup-compatibility/2006">
              <mc:Choice xmlns:v="urn:schemas-microsoft-com:vml" Requires="v">
                <p:oleObj r:id="rId6" imgW="6950042" imgH="4383404" progId="Excel.Sheet.8">
                  <p:embed/>
                </p:oleObj>
              </mc:Choice>
              <mc:Fallback>
                <p:oleObj r:id="rId6" imgW="6950042" imgH="4383404" progId="Excel.Sheet.8">
                  <p:embed/>
                  <p:pic>
                    <p:nvPicPr>
                      <p:cNvPr id="2071" name="Chart 49"/>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556643" y="26829149"/>
                        <a:ext cx="6868245" cy="3849174"/>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9" name="Text Box 85">
            <a:extLst>
              <a:ext uri="{FF2B5EF4-FFF2-40B4-BE49-F238E27FC236}">
                <a16:creationId xmlns:a16="http://schemas.microsoft.com/office/drawing/2014/main" id="{211149E3-A327-7678-F706-91BE1AE021B8}"/>
              </a:ext>
            </a:extLst>
          </p:cNvPr>
          <p:cNvSpPr txBox="1">
            <a:spLocks noChangeArrowheads="1"/>
          </p:cNvSpPr>
          <p:nvPr/>
        </p:nvSpPr>
        <p:spPr bwMode="auto">
          <a:xfrm>
            <a:off x="14903420" y="14087390"/>
            <a:ext cx="6045648" cy="7401010"/>
          </a:xfrm>
          <a:prstGeom prst="rect">
            <a:avLst/>
          </a:prstGeom>
          <a:noFill/>
          <a:ln w="9525">
            <a:noFill/>
            <a:miter lim="800000"/>
            <a:headEnd/>
            <a:tailEnd/>
          </a:ln>
          <a:effectLst/>
        </p:spPr>
        <p:txBody>
          <a:bodyPr lIns="65306" tIns="32653" rIns="65306" bIns="32653">
            <a:prstTxWarp prst="textNoShape">
              <a:avLst/>
            </a:prstTxWarp>
          </a:bodyPr>
          <a:lstStyle/>
          <a:p>
            <a:pPr defTabSz="3358293">
              <a:spcBef>
                <a:spcPct val="50000"/>
              </a:spcBef>
            </a:pPr>
            <a:r>
              <a:rPr lang="en-US" sz="2400" dirty="0">
                <a:latin typeface="+mn-lt"/>
                <a:ea typeface="Tahoma" pitchFamily="1" charset="0"/>
                <a:cs typeface="Gill Sans"/>
              </a:rPr>
              <a:t>Arial (regular) font at a 24 pt. font size. Insert your text here. Remember, you can change your font size to fit your data. This template is only to get you started and can be changed to suit your unique needs.</a:t>
            </a:r>
          </a:p>
          <a:p>
            <a:pPr defTabSz="3358293">
              <a:spcBef>
                <a:spcPct val="50000"/>
              </a:spcBef>
            </a:pPr>
            <a:endParaRPr lang="en-US" sz="2400" dirty="0">
              <a:latin typeface="+mn-lt"/>
              <a:ea typeface="Tahoma" pitchFamily="1" charset="0"/>
              <a:cs typeface="Gill Sans"/>
            </a:endParaRPr>
          </a:p>
          <a:p>
            <a:pPr defTabSz="3358293">
              <a:spcBef>
                <a:spcPct val="50000"/>
              </a:spcBef>
            </a:pPr>
            <a:r>
              <a:rPr lang="en-US" sz="2400" dirty="0">
                <a:latin typeface="+mn-lt"/>
                <a:ea typeface="Tahoma" pitchFamily="1" charset="0"/>
                <a:cs typeface="Gill Sans"/>
              </a:rPr>
              <a:t>Your text goes here. Insert your text here. Remember, you can change your font size to fit your data.</a:t>
            </a:r>
          </a:p>
          <a:p>
            <a:pPr defTabSz="3358293">
              <a:spcBef>
                <a:spcPct val="50000"/>
              </a:spcBef>
            </a:pPr>
            <a:endParaRPr lang="en-US" sz="2400" dirty="0">
              <a:latin typeface="+mn-lt"/>
              <a:ea typeface="Tahoma" pitchFamily="1" charset="0"/>
              <a:cs typeface="Gill Sans"/>
            </a:endParaRPr>
          </a:p>
          <a:p>
            <a:pPr defTabSz="3358293">
              <a:spcBef>
                <a:spcPct val="50000"/>
              </a:spcBef>
            </a:pPr>
            <a:r>
              <a:rPr lang="en-US" sz="2400" dirty="0">
                <a:latin typeface="+mn-lt"/>
                <a:ea typeface="Tahoma" pitchFamily="1" charset="0"/>
                <a:cs typeface="Gill Sans"/>
              </a:rPr>
              <a:t>This template is only to get you started and can be changed to suit your unique needs. Your text goes here. Insert your text here. Remember, you can change your font size to fit your data. This template is only to get you started and can be changed to suit your unique needs.</a:t>
            </a:r>
            <a:endParaRPr lang="en-US" sz="2400" dirty="0">
              <a:latin typeface="+mn-lt"/>
              <a:ea typeface="Tahoma" pitchFamily="1" charset="0"/>
              <a:cs typeface="Tahoma" pitchFamily="1" charset="0"/>
            </a:endParaRPr>
          </a:p>
          <a:p>
            <a:pPr defTabSz="3358293">
              <a:spcBef>
                <a:spcPct val="50000"/>
              </a:spcBef>
            </a:pPr>
            <a:endParaRPr lang="en-US" sz="2400" dirty="0">
              <a:latin typeface="+mn-lt"/>
              <a:ea typeface="Tahoma" pitchFamily="1" charset="0"/>
              <a:cs typeface="Tahoma" pitchFamily="1"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702175" rtl="0" eaLnBrk="1" fontAlgn="base" latinLnBrk="0" hangingPunct="1">
          <a:lnSpc>
            <a:spcPct val="100000"/>
          </a:lnSpc>
          <a:spcBef>
            <a:spcPct val="0"/>
          </a:spcBef>
          <a:spcAft>
            <a:spcPct val="0"/>
          </a:spcAft>
          <a:buClrTx/>
          <a:buSzTx/>
          <a:buFontTx/>
          <a:buNone/>
          <a:tabLst/>
          <a:defRPr kumimoji="0" lang="en-US" sz="93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702175" rtl="0" eaLnBrk="1" fontAlgn="base" latinLnBrk="0" hangingPunct="1">
          <a:lnSpc>
            <a:spcPct val="100000"/>
          </a:lnSpc>
          <a:spcBef>
            <a:spcPct val="0"/>
          </a:spcBef>
          <a:spcAft>
            <a:spcPct val="0"/>
          </a:spcAft>
          <a:buClrTx/>
          <a:buSzTx/>
          <a:buFontTx/>
          <a:buNone/>
          <a:tabLst/>
          <a:defRPr kumimoji="0" lang="en-US" sz="93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909</TotalTime>
  <Words>1186</Words>
  <Application>Microsoft Macintosh PowerPoint</Application>
  <PresentationFormat>Custom</PresentationFormat>
  <Paragraphs>48</Paragraphs>
  <Slides>1</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2</vt:i4>
      </vt:variant>
      <vt:variant>
        <vt:lpstr>Slide Titles</vt:lpstr>
      </vt:variant>
      <vt:variant>
        <vt:i4>1</vt:i4>
      </vt:variant>
    </vt:vector>
  </HeadingPairs>
  <TitlesOfParts>
    <vt:vector size="6" baseType="lpstr">
      <vt:lpstr>Arial</vt:lpstr>
      <vt:lpstr>Arial Black</vt:lpstr>
      <vt:lpstr>Default Design</vt:lpstr>
      <vt:lpstr>Worksheet</vt:lpstr>
      <vt:lpstr>Excel.Sheet.8</vt:lpstr>
      <vt:lpstr>PowerPoint Presentation</vt:lpstr>
    </vt:vector>
  </TitlesOfParts>
  <Company>Graphicland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research poster template</dc:title>
  <dc:subject>How To Make A Scientific Poster</dc:subject>
  <dc:creator>Graphicsland/MakeSigns.com</dc:creator>
  <cp:keywords>scientific, research, template, custom, poster, presentation, symposium, printing, PowerPoint, create, design, example, sample, download</cp:keywords>
  <dc:description>We offer free PowerPoint poster templates to help you design your very own scientific poster presentation.</dc:description>
  <cp:lastModifiedBy>Sara Franka</cp:lastModifiedBy>
  <cp:revision>55</cp:revision>
  <dcterms:created xsi:type="dcterms:W3CDTF">2012-01-17T22:35:35Z</dcterms:created>
  <dcterms:modified xsi:type="dcterms:W3CDTF">2024-07-03T15:53:27Z</dcterms:modified>
  <cp:category>research posters template</cp:category>
</cp:coreProperties>
</file>