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F20"/>
    <a:srgbClr val="FFC629"/>
    <a:srgbClr val="B0B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98DACC-371A-1D46-B68D-97ACF0870383}" v="4" dt="2022-07-06T12:20:02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7"/>
    <p:restoredTop sz="94648"/>
  </p:normalViewPr>
  <p:slideViewPr>
    <p:cSldViewPr snapToGrid="0" snapToObjects="1">
      <p:cViewPr varScale="1">
        <p:scale>
          <a:sx n="112" d="100"/>
          <a:sy n="112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Rodenbeck" userId="95cddbd0-d59a-482b-a172-24046c077e3b" providerId="ADAL" clId="{6198DACC-371A-1D46-B68D-97ACF0870383}"/>
    <pc:docChg chg="undo custSel addSld delSld modSld sldOrd addMainMaster delMainMaster modMainMaster">
      <pc:chgData name="Jason Rodenbeck" userId="95cddbd0-d59a-482b-a172-24046c077e3b" providerId="ADAL" clId="{6198DACC-371A-1D46-B68D-97ACF0870383}" dt="2022-07-06T13:00:01.145" v="1913" actId="20577"/>
      <pc:docMkLst>
        <pc:docMk/>
      </pc:docMkLst>
      <pc:sldChg chg="modSp new mod">
        <pc:chgData name="Jason Rodenbeck" userId="95cddbd0-d59a-482b-a172-24046c077e3b" providerId="ADAL" clId="{6198DACC-371A-1D46-B68D-97ACF0870383}" dt="2022-06-21T14:24:35.325" v="416" actId="20577"/>
        <pc:sldMkLst>
          <pc:docMk/>
          <pc:sldMk cId="358005804" sldId="256"/>
        </pc:sldMkLst>
        <pc:spChg chg="mod">
          <ac:chgData name="Jason Rodenbeck" userId="95cddbd0-d59a-482b-a172-24046c077e3b" providerId="ADAL" clId="{6198DACC-371A-1D46-B68D-97ACF0870383}" dt="2022-06-21T14:24:26.842" v="400" actId="27636"/>
          <ac:spMkLst>
            <pc:docMk/>
            <pc:sldMk cId="358005804" sldId="256"/>
            <ac:spMk id="2" creationId="{4312505E-8060-682F-C571-F23CAFAE1B8B}"/>
          </ac:spMkLst>
        </pc:spChg>
        <pc:spChg chg="mod">
          <ac:chgData name="Jason Rodenbeck" userId="95cddbd0-d59a-482b-a172-24046c077e3b" providerId="ADAL" clId="{6198DACC-371A-1D46-B68D-97ACF0870383}" dt="2022-06-21T14:24:35.325" v="416" actId="20577"/>
          <ac:spMkLst>
            <pc:docMk/>
            <pc:sldMk cId="358005804" sldId="256"/>
            <ac:spMk id="3" creationId="{F77167DD-E2D6-7D4F-850B-2F6610B97ECC}"/>
          </ac:spMkLst>
        </pc:spChg>
      </pc:sldChg>
      <pc:sldChg chg="del">
        <pc:chgData name="Jason Rodenbeck" userId="95cddbd0-d59a-482b-a172-24046c077e3b" providerId="ADAL" clId="{6198DACC-371A-1D46-B68D-97ACF0870383}" dt="2022-06-21T13:53:00.253" v="288" actId="2696"/>
        <pc:sldMkLst>
          <pc:docMk/>
          <pc:sldMk cId="943765706" sldId="256"/>
        </pc:sldMkLst>
      </pc:sldChg>
      <pc:sldChg chg="addSp delSp modSp del mod modClrScheme chgLayout">
        <pc:chgData name="Jason Rodenbeck" userId="95cddbd0-d59a-482b-a172-24046c077e3b" providerId="ADAL" clId="{6198DACC-371A-1D46-B68D-97ACF0870383}" dt="2022-06-21T13:59:02.614" v="314" actId="2696"/>
        <pc:sldMkLst>
          <pc:docMk/>
          <pc:sldMk cId="2399932525" sldId="257"/>
        </pc:sldMkLst>
        <pc:spChg chg="del mod ord">
          <ac:chgData name="Jason Rodenbeck" userId="95cddbd0-d59a-482b-a172-24046c077e3b" providerId="ADAL" clId="{6198DACC-371A-1D46-B68D-97ACF0870383}" dt="2022-06-21T13:55:25.221" v="312" actId="700"/>
          <ac:spMkLst>
            <pc:docMk/>
            <pc:sldMk cId="2399932525" sldId="257"/>
            <ac:spMk id="2" creationId="{084D9572-0EAF-BF5A-D5AE-608AC1811F40}"/>
          </ac:spMkLst>
        </pc:spChg>
        <pc:spChg chg="del mod ord">
          <ac:chgData name="Jason Rodenbeck" userId="95cddbd0-d59a-482b-a172-24046c077e3b" providerId="ADAL" clId="{6198DACC-371A-1D46-B68D-97ACF0870383}" dt="2022-06-21T13:55:25.221" v="312" actId="700"/>
          <ac:spMkLst>
            <pc:docMk/>
            <pc:sldMk cId="2399932525" sldId="257"/>
            <ac:spMk id="3" creationId="{4F662447-DBA3-AF11-9F6B-195A8E79B663}"/>
          </ac:spMkLst>
        </pc:spChg>
        <pc:spChg chg="add mod ord">
          <ac:chgData name="Jason Rodenbeck" userId="95cddbd0-d59a-482b-a172-24046c077e3b" providerId="ADAL" clId="{6198DACC-371A-1D46-B68D-97ACF0870383}" dt="2022-06-21T13:55:25.221" v="312" actId="700"/>
          <ac:spMkLst>
            <pc:docMk/>
            <pc:sldMk cId="2399932525" sldId="257"/>
            <ac:spMk id="4" creationId="{3EA6FDD4-7FD9-C183-60F9-29E26F04424F}"/>
          </ac:spMkLst>
        </pc:spChg>
        <pc:spChg chg="add mod ord">
          <ac:chgData name="Jason Rodenbeck" userId="95cddbd0-d59a-482b-a172-24046c077e3b" providerId="ADAL" clId="{6198DACC-371A-1D46-B68D-97ACF0870383}" dt="2022-06-21T13:55:25.221" v="312" actId="700"/>
          <ac:spMkLst>
            <pc:docMk/>
            <pc:sldMk cId="2399932525" sldId="257"/>
            <ac:spMk id="5" creationId="{9509D0CD-0EAE-BCA9-2331-F299C6D917C7}"/>
          </ac:spMkLst>
        </pc:spChg>
      </pc:sldChg>
      <pc:sldChg chg="addSp delSp modSp new mod">
        <pc:chgData name="Jason Rodenbeck" userId="95cddbd0-d59a-482b-a172-24046c077e3b" providerId="ADAL" clId="{6198DACC-371A-1D46-B68D-97ACF0870383}" dt="2022-06-21T14:24:42.644" v="443" actId="20577"/>
        <pc:sldMkLst>
          <pc:docMk/>
          <pc:sldMk cId="3272362923" sldId="257"/>
        </pc:sldMkLst>
        <pc:spChg chg="mod">
          <ac:chgData name="Jason Rodenbeck" userId="95cddbd0-d59a-482b-a172-24046c077e3b" providerId="ADAL" clId="{6198DACC-371A-1D46-B68D-97ACF0870383}" dt="2022-06-21T14:24:42.644" v="443" actId="20577"/>
          <ac:spMkLst>
            <pc:docMk/>
            <pc:sldMk cId="3272362923" sldId="257"/>
            <ac:spMk id="2" creationId="{D52F7B76-166E-1733-20FD-2F070A2C3693}"/>
          </ac:spMkLst>
        </pc:spChg>
        <pc:spChg chg="del">
          <ac:chgData name="Jason Rodenbeck" userId="95cddbd0-d59a-482b-a172-24046c077e3b" providerId="ADAL" clId="{6198DACC-371A-1D46-B68D-97ACF0870383}" dt="2022-06-21T14:00:55.809" v="323" actId="1032"/>
          <ac:spMkLst>
            <pc:docMk/>
            <pc:sldMk cId="3272362923" sldId="257"/>
            <ac:spMk id="3" creationId="{1816B44B-4044-119D-C874-68B001BC0BD3}"/>
          </ac:spMkLst>
        </pc:spChg>
        <pc:spChg chg="add mod">
          <ac:chgData name="Jason Rodenbeck" userId="95cddbd0-d59a-482b-a172-24046c077e3b" providerId="ADAL" clId="{6198DACC-371A-1D46-B68D-97ACF0870383}" dt="2022-06-21T14:03:43.767" v="360" actId="21"/>
          <ac:spMkLst>
            <pc:docMk/>
            <pc:sldMk cId="3272362923" sldId="257"/>
            <ac:spMk id="5" creationId="{E55F068B-7399-2097-AAAC-A16A23DE3B1F}"/>
          </ac:spMkLst>
        </pc:spChg>
        <pc:graphicFrameChg chg="add del mod modGraphic">
          <ac:chgData name="Jason Rodenbeck" userId="95cddbd0-d59a-482b-a172-24046c077e3b" providerId="ADAL" clId="{6198DACC-371A-1D46-B68D-97ACF0870383}" dt="2022-06-21T14:03:43.767" v="360" actId="21"/>
          <ac:graphicFrameMkLst>
            <pc:docMk/>
            <pc:sldMk cId="3272362923" sldId="257"/>
            <ac:graphicFrameMk id="4" creationId="{B631E890-FE83-13E2-3183-3E4F633B9BBB}"/>
          </ac:graphicFrameMkLst>
        </pc:graphicFrameChg>
      </pc:sldChg>
      <pc:sldChg chg="del">
        <pc:chgData name="Jason Rodenbeck" userId="95cddbd0-d59a-482b-a172-24046c077e3b" providerId="ADAL" clId="{6198DACC-371A-1D46-B68D-97ACF0870383}" dt="2022-06-21T13:59:04.184" v="315" actId="2696"/>
        <pc:sldMkLst>
          <pc:docMk/>
          <pc:sldMk cId="2264711970" sldId="258"/>
        </pc:sldMkLst>
      </pc:sldChg>
      <pc:sldChg chg="addSp delSp modSp new del mod modClrScheme chgLayout">
        <pc:chgData name="Jason Rodenbeck" userId="95cddbd0-d59a-482b-a172-24046c077e3b" providerId="ADAL" clId="{6198DACC-371A-1D46-B68D-97ACF0870383}" dt="2022-06-21T13:59:05.693" v="316" actId="2696"/>
        <pc:sldMkLst>
          <pc:docMk/>
          <pc:sldMk cId="3312106623" sldId="259"/>
        </pc:sldMkLst>
        <pc:spChg chg="del mod ord">
          <ac:chgData name="Jason Rodenbeck" userId="95cddbd0-d59a-482b-a172-24046c077e3b" providerId="ADAL" clId="{6198DACC-371A-1D46-B68D-97ACF0870383}" dt="2022-06-21T13:27:53.442" v="218" actId="700"/>
          <ac:spMkLst>
            <pc:docMk/>
            <pc:sldMk cId="3312106623" sldId="259"/>
            <ac:spMk id="2" creationId="{7EDAA9DB-1090-C4EF-A06B-50D63E342E8B}"/>
          </ac:spMkLst>
        </pc:spChg>
        <pc:spChg chg="del">
          <ac:chgData name="Jason Rodenbeck" userId="95cddbd0-d59a-482b-a172-24046c077e3b" providerId="ADAL" clId="{6198DACC-371A-1D46-B68D-97ACF0870383}" dt="2022-06-21T13:27:53.442" v="218" actId="700"/>
          <ac:spMkLst>
            <pc:docMk/>
            <pc:sldMk cId="3312106623" sldId="259"/>
            <ac:spMk id="3" creationId="{5F849C06-3F0D-63B6-EA56-6A5D03987466}"/>
          </ac:spMkLst>
        </pc:spChg>
        <pc:spChg chg="del mod ord">
          <ac:chgData name="Jason Rodenbeck" userId="95cddbd0-d59a-482b-a172-24046c077e3b" providerId="ADAL" clId="{6198DACC-371A-1D46-B68D-97ACF0870383}" dt="2022-06-21T13:27:53.442" v="218" actId="700"/>
          <ac:spMkLst>
            <pc:docMk/>
            <pc:sldMk cId="3312106623" sldId="259"/>
            <ac:spMk id="4" creationId="{2E9AFFF1-C83A-DE2F-FA78-2A2DFA081449}"/>
          </ac:spMkLst>
        </pc:spChg>
        <pc:spChg chg="add mod ord">
          <ac:chgData name="Jason Rodenbeck" userId="95cddbd0-d59a-482b-a172-24046c077e3b" providerId="ADAL" clId="{6198DACC-371A-1D46-B68D-97ACF0870383}" dt="2022-06-21T13:27:53.442" v="218" actId="700"/>
          <ac:spMkLst>
            <pc:docMk/>
            <pc:sldMk cId="3312106623" sldId="259"/>
            <ac:spMk id="5" creationId="{D6F54D60-C9BD-66AC-4108-0CBE7AFA5B9A}"/>
          </ac:spMkLst>
        </pc:spChg>
        <pc:spChg chg="add del mod ord">
          <ac:chgData name="Jason Rodenbeck" userId="95cddbd0-d59a-482b-a172-24046c077e3b" providerId="ADAL" clId="{6198DACC-371A-1D46-B68D-97ACF0870383}" dt="2022-06-21T13:28:10.722" v="220" actId="1957"/>
          <ac:spMkLst>
            <pc:docMk/>
            <pc:sldMk cId="3312106623" sldId="259"/>
            <ac:spMk id="6" creationId="{1189FF26-FB37-E01C-2458-B7DBDB5EF0FB}"/>
          </ac:spMkLst>
        </pc:spChg>
        <pc:spChg chg="add del mod">
          <ac:chgData name="Jason Rodenbeck" userId="95cddbd0-d59a-482b-a172-24046c077e3b" providerId="ADAL" clId="{6198DACC-371A-1D46-B68D-97ACF0870383}" dt="2022-06-21T13:32:41.486" v="222" actId="478"/>
          <ac:spMkLst>
            <pc:docMk/>
            <pc:sldMk cId="3312106623" sldId="259"/>
            <ac:spMk id="8" creationId="{FA301B9D-8F71-808C-DB5B-E10F8D3918CA}"/>
          </ac:spMkLst>
        </pc:spChg>
        <pc:graphicFrameChg chg="add mod">
          <ac:chgData name="Jason Rodenbeck" userId="95cddbd0-d59a-482b-a172-24046c077e3b" providerId="ADAL" clId="{6198DACC-371A-1D46-B68D-97ACF0870383}" dt="2022-06-21T13:28:10.722" v="220" actId="1957"/>
          <ac:graphicFrameMkLst>
            <pc:docMk/>
            <pc:sldMk cId="3312106623" sldId="259"/>
            <ac:graphicFrameMk id="7" creationId="{51236133-30BE-68D2-BB76-53DB9451BF3A}"/>
          </ac:graphicFrameMkLst>
        </pc:graphicFrameChg>
      </pc:sldChg>
      <pc:sldChg chg="addSp delSp modSp new del mod ord modClrScheme chgLayout">
        <pc:chgData name="Jason Rodenbeck" userId="95cddbd0-d59a-482b-a172-24046c077e3b" providerId="ADAL" clId="{6198DACC-371A-1D46-B68D-97ACF0870383}" dt="2022-06-21T13:59:01.117" v="313" actId="2696"/>
        <pc:sldMkLst>
          <pc:docMk/>
          <pc:sldMk cId="667753524" sldId="260"/>
        </pc:sldMkLst>
        <pc:spChg chg="del mod ord">
          <ac:chgData name="Jason Rodenbeck" userId="95cddbd0-d59a-482b-a172-24046c077e3b" providerId="ADAL" clId="{6198DACC-371A-1D46-B68D-97ACF0870383}" dt="2022-06-21T13:52:54.369" v="287" actId="700"/>
          <ac:spMkLst>
            <pc:docMk/>
            <pc:sldMk cId="667753524" sldId="260"/>
            <ac:spMk id="2" creationId="{DF5DE588-140D-F2E2-1ED4-7C931C4BE83A}"/>
          </ac:spMkLst>
        </pc:spChg>
        <pc:spChg chg="del">
          <ac:chgData name="Jason Rodenbeck" userId="95cddbd0-d59a-482b-a172-24046c077e3b" providerId="ADAL" clId="{6198DACC-371A-1D46-B68D-97ACF0870383}" dt="2022-06-21T13:52:54.369" v="287" actId="700"/>
          <ac:spMkLst>
            <pc:docMk/>
            <pc:sldMk cId="667753524" sldId="260"/>
            <ac:spMk id="3" creationId="{A5869B76-5B4E-C0BC-CD8E-9778A1463793}"/>
          </ac:spMkLst>
        </pc:spChg>
        <pc:spChg chg="add mod ord">
          <ac:chgData name="Jason Rodenbeck" userId="95cddbd0-d59a-482b-a172-24046c077e3b" providerId="ADAL" clId="{6198DACC-371A-1D46-B68D-97ACF0870383}" dt="2022-06-21T13:52:54.369" v="287" actId="700"/>
          <ac:spMkLst>
            <pc:docMk/>
            <pc:sldMk cId="667753524" sldId="260"/>
            <ac:spMk id="4" creationId="{A5911BAC-6E2D-5424-AB01-52A28D974A55}"/>
          </ac:spMkLst>
        </pc:spChg>
        <pc:spChg chg="add mod ord">
          <ac:chgData name="Jason Rodenbeck" userId="95cddbd0-d59a-482b-a172-24046c077e3b" providerId="ADAL" clId="{6198DACC-371A-1D46-B68D-97ACF0870383}" dt="2022-06-21T13:52:54.369" v="287" actId="700"/>
          <ac:spMkLst>
            <pc:docMk/>
            <pc:sldMk cId="667753524" sldId="260"/>
            <ac:spMk id="5" creationId="{6FE3C75D-3117-3A87-5EB6-44B202460CB4}"/>
          </ac:spMkLst>
        </pc:spChg>
        <pc:spChg chg="add del mod ord">
          <ac:chgData name="Jason Rodenbeck" userId="95cddbd0-d59a-482b-a172-24046c077e3b" providerId="ADAL" clId="{6198DACC-371A-1D46-B68D-97ACF0870383}" dt="2022-06-21T13:55:13.619" v="311" actId="478"/>
          <ac:spMkLst>
            <pc:docMk/>
            <pc:sldMk cId="667753524" sldId="260"/>
            <ac:spMk id="6" creationId="{220BFE75-1939-8D1C-6207-390CC621C963}"/>
          </ac:spMkLst>
        </pc:spChg>
      </pc:sldChg>
      <pc:sldChg chg="modSp mod">
        <pc:chgData name="Jason Rodenbeck" userId="95cddbd0-d59a-482b-a172-24046c077e3b" providerId="ADAL" clId="{6198DACC-371A-1D46-B68D-97ACF0870383}" dt="2022-07-01T13:03:09.156" v="1778" actId="20577"/>
        <pc:sldMkLst>
          <pc:docMk/>
          <pc:sldMk cId="4067989528" sldId="263"/>
        </pc:sldMkLst>
        <pc:spChg chg="mod">
          <ac:chgData name="Jason Rodenbeck" userId="95cddbd0-d59a-482b-a172-24046c077e3b" providerId="ADAL" clId="{6198DACC-371A-1D46-B68D-97ACF0870383}" dt="2022-07-01T13:03:09.156" v="1778" actId="20577"/>
          <ac:spMkLst>
            <pc:docMk/>
            <pc:sldMk cId="4067989528" sldId="263"/>
            <ac:spMk id="7" creationId="{25C4CBF4-E6FC-2408-F7F0-33D1AF372B9B}"/>
          </ac:spMkLst>
        </pc:spChg>
      </pc:sldChg>
      <pc:sldChg chg="add">
        <pc:chgData name="Jason Rodenbeck" userId="95cddbd0-d59a-482b-a172-24046c077e3b" providerId="ADAL" clId="{6198DACC-371A-1D46-B68D-97ACF0870383}" dt="2022-07-06T12:13:43.469" v="1802"/>
        <pc:sldMkLst>
          <pc:docMk/>
          <pc:sldMk cId="429190845" sldId="267"/>
        </pc:sldMkLst>
      </pc:sldChg>
      <pc:sldChg chg="modSp mod">
        <pc:chgData name="Jason Rodenbeck" userId="95cddbd0-d59a-482b-a172-24046c077e3b" providerId="ADAL" clId="{6198DACC-371A-1D46-B68D-97ACF0870383}" dt="2022-07-06T13:00:01.145" v="1913" actId="20577"/>
        <pc:sldMkLst>
          <pc:docMk/>
          <pc:sldMk cId="2543759245" sldId="271"/>
        </pc:sldMkLst>
        <pc:spChg chg="mod">
          <ac:chgData name="Jason Rodenbeck" userId="95cddbd0-d59a-482b-a172-24046c077e3b" providerId="ADAL" clId="{6198DACC-371A-1D46-B68D-97ACF0870383}" dt="2022-07-06T12:59:55.035" v="1890" actId="20577"/>
          <ac:spMkLst>
            <pc:docMk/>
            <pc:sldMk cId="2543759245" sldId="271"/>
            <ac:spMk id="5" creationId="{6FD3F6A9-693E-31F3-856D-176A5ACE44EA}"/>
          </ac:spMkLst>
        </pc:spChg>
        <pc:spChg chg="mod">
          <ac:chgData name="Jason Rodenbeck" userId="95cddbd0-d59a-482b-a172-24046c077e3b" providerId="ADAL" clId="{6198DACC-371A-1D46-B68D-97ACF0870383}" dt="2022-07-06T13:00:01.145" v="1913" actId="20577"/>
          <ac:spMkLst>
            <pc:docMk/>
            <pc:sldMk cId="2543759245" sldId="271"/>
            <ac:spMk id="6" creationId="{16ECBF8C-F42E-68F1-B6D0-FFD903332222}"/>
          </ac:spMkLst>
        </pc:spChg>
      </pc:sldChg>
      <pc:sldChg chg="modSp mod">
        <pc:chgData name="Jason Rodenbeck" userId="95cddbd0-d59a-482b-a172-24046c077e3b" providerId="ADAL" clId="{6198DACC-371A-1D46-B68D-97ACF0870383}" dt="2022-07-06T12:57:35.960" v="1820" actId="20577"/>
        <pc:sldMkLst>
          <pc:docMk/>
          <pc:sldMk cId="839245851" sldId="277"/>
        </pc:sldMkLst>
        <pc:spChg chg="mod">
          <ac:chgData name="Jason Rodenbeck" userId="95cddbd0-d59a-482b-a172-24046c077e3b" providerId="ADAL" clId="{6198DACC-371A-1D46-B68D-97ACF0870383}" dt="2022-07-06T12:57:35.960" v="1820" actId="20577"/>
          <ac:spMkLst>
            <pc:docMk/>
            <pc:sldMk cId="839245851" sldId="277"/>
            <ac:spMk id="3" creationId="{E00DE16D-162D-AEA0-9E12-75AF0F255B4D}"/>
          </ac:spMkLst>
        </pc:spChg>
      </pc:sldChg>
      <pc:sldChg chg="modSp mod">
        <pc:chgData name="Jason Rodenbeck" userId="95cddbd0-d59a-482b-a172-24046c077e3b" providerId="ADAL" clId="{6198DACC-371A-1D46-B68D-97ACF0870383}" dt="2022-07-06T12:58:35.504" v="1844" actId="20577"/>
        <pc:sldMkLst>
          <pc:docMk/>
          <pc:sldMk cId="3297079063" sldId="278"/>
        </pc:sldMkLst>
        <pc:spChg chg="mod">
          <ac:chgData name="Jason Rodenbeck" userId="95cddbd0-d59a-482b-a172-24046c077e3b" providerId="ADAL" clId="{6198DACC-371A-1D46-B68D-97ACF0870383}" dt="2022-07-06T12:58:35.504" v="1844" actId="20577"/>
          <ac:spMkLst>
            <pc:docMk/>
            <pc:sldMk cId="3297079063" sldId="278"/>
            <ac:spMk id="3" creationId="{AC19C490-E49C-236C-2962-B0D76413853A}"/>
          </ac:spMkLst>
        </pc:spChg>
      </pc:sldChg>
      <pc:sldChg chg="modSp">
        <pc:chgData name="Jason Rodenbeck" userId="95cddbd0-d59a-482b-a172-24046c077e3b" providerId="ADAL" clId="{6198DACC-371A-1D46-B68D-97ACF0870383}" dt="2022-06-23T16:27:49.756" v="1196" actId="962"/>
        <pc:sldMkLst>
          <pc:docMk/>
          <pc:sldMk cId="2468876456" sldId="281"/>
        </pc:sldMkLst>
        <pc:picChg chg="mod">
          <ac:chgData name="Jason Rodenbeck" userId="95cddbd0-d59a-482b-a172-24046c077e3b" providerId="ADAL" clId="{6198DACC-371A-1D46-B68D-97ACF0870383}" dt="2022-06-23T16:27:49.756" v="1196" actId="962"/>
          <ac:picMkLst>
            <pc:docMk/>
            <pc:sldMk cId="2468876456" sldId="281"/>
            <ac:picMk id="1026" creationId="{73E33227-2633-336E-2253-65069C09CF4E}"/>
          </ac:picMkLst>
        </pc:picChg>
      </pc:sldChg>
      <pc:sldChg chg="mod modShow">
        <pc:chgData name="Jason Rodenbeck" userId="95cddbd0-d59a-482b-a172-24046c077e3b" providerId="ADAL" clId="{6198DACC-371A-1D46-B68D-97ACF0870383}" dt="2022-07-01T13:56:48.198" v="1779" actId="729"/>
        <pc:sldMkLst>
          <pc:docMk/>
          <pc:sldMk cId="3935804788" sldId="286"/>
        </pc:sldMkLst>
      </pc:sldChg>
      <pc:sldChg chg="addSp delSp modSp new mod modClrScheme chgLayout modNotesTx">
        <pc:chgData name="Jason Rodenbeck" userId="95cddbd0-d59a-482b-a172-24046c077e3b" providerId="ADAL" clId="{6198DACC-371A-1D46-B68D-97ACF0870383}" dt="2022-06-23T16:34:22.991" v="1776" actId="692"/>
        <pc:sldMkLst>
          <pc:docMk/>
          <pc:sldMk cId="241216378" sldId="287"/>
        </pc:sldMkLst>
        <pc:spChg chg="del mod ord">
          <ac:chgData name="Jason Rodenbeck" userId="95cddbd0-d59a-482b-a172-24046c077e3b" providerId="ADAL" clId="{6198DACC-371A-1D46-B68D-97ACF0870383}" dt="2022-06-23T16:21:26.018" v="457" actId="700"/>
          <ac:spMkLst>
            <pc:docMk/>
            <pc:sldMk cId="241216378" sldId="287"/>
            <ac:spMk id="2" creationId="{C9E648B9-9F79-47B5-6B2B-04190E73F1B1}"/>
          </ac:spMkLst>
        </pc:spChg>
        <pc:spChg chg="del mod ord">
          <ac:chgData name="Jason Rodenbeck" userId="95cddbd0-d59a-482b-a172-24046c077e3b" providerId="ADAL" clId="{6198DACC-371A-1D46-B68D-97ACF0870383}" dt="2022-06-23T16:21:26.018" v="457" actId="700"/>
          <ac:spMkLst>
            <pc:docMk/>
            <pc:sldMk cId="241216378" sldId="287"/>
            <ac:spMk id="3" creationId="{0F5AEEAC-B44A-33EE-C04A-CFBFB381F155}"/>
          </ac:spMkLst>
        </pc:spChg>
        <pc:spChg chg="del">
          <ac:chgData name="Jason Rodenbeck" userId="95cddbd0-d59a-482b-a172-24046c077e3b" providerId="ADAL" clId="{6198DACC-371A-1D46-B68D-97ACF0870383}" dt="2022-06-23T16:21:26.018" v="457" actId="700"/>
          <ac:spMkLst>
            <pc:docMk/>
            <pc:sldMk cId="241216378" sldId="287"/>
            <ac:spMk id="4" creationId="{7CFBB743-19EE-FEC4-5806-3C65CC41B747}"/>
          </ac:spMkLst>
        </pc:spChg>
        <pc:spChg chg="add mod ord">
          <ac:chgData name="Jason Rodenbeck" userId="95cddbd0-d59a-482b-a172-24046c077e3b" providerId="ADAL" clId="{6198DACC-371A-1D46-B68D-97ACF0870383}" dt="2022-06-23T16:24:36.895" v="528" actId="166"/>
          <ac:spMkLst>
            <pc:docMk/>
            <pc:sldMk cId="241216378" sldId="287"/>
            <ac:spMk id="5" creationId="{98C59EC7-B11C-BC5E-C414-DE5E1B5FABFE}"/>
          </ac:spMkLst>
        </pc:spChg>
        <pc:spChg chg="add del mod ord">
          <ac:chgData name="Jason Rodenbeck" userId="95cddbd0-d59a-482b-a172-24046c077e3b" providerId="ADAL" clId="{6198DACC-371A-1D46-B68D-97ACF0870383}" dt="2022-06-23T16:21:59.183" v="460" actId="931"/>
          <ac:spMkLst>
            <pc:docMk/>
            <pc:sldMk cId="241216378" sldId="287"/>
            <ac:spMk id="6" creationId="{987890BA-3E65-9D4C-8116-64683BB25AC4}"/>
          </ac:spMkLst>
        </pc:spChg>
        <pc:spChg chg="add del mod ord">
          <ac:chgData name="Jason Rodenbeck" userId="95cddbd0-d59a-482b-a172-24046c077e3b" providerId="ADAL" clId="{6198DACC-371A-1D46-B68D-97ACF0870383}" dt="2022-06-23T16:23:10.069" v="467"/>
          <ac:spMkLst>
            <pc:docMk/>
            <pc:sldMk cId="241216378" sldId="287"/>
            <ac:spMk id="7" creationId="{87D1A108-AAF9-C0B7-A05E-46BF993E233D}"/>
          </ac:spMkLst>
        </pc:spChg>
        <pc:picChg chg="add del mod">
          <ac:chgData name="Jason Rodenbeck" userId="95cddbd0-d59a-482b-a172-24046c077e3b" providerId="ADAL" clId="{6198DACC-371A-1D46-B68D-97ACF0870383}" dt="2022-06-23T16:21:53.893" v="459" actId="931"/>
          <ac:picMkLst>
            <pc:docMk/>
            <pc:sldMk cId="241216378" sldId="287"/>
            <ac:picMk id="9" creationId="{3E500038-D4B0-3977-A5BC-434031AE62F9}"/>
          </ac:picMkLst>
        </pc:picChg>
        <pc:picChg chg="add mod modCrop">
          <ac:chgData name="Jason Rodenbeck" userId="95cddbd0-d59a-482b-a172-24046c077e3b" providerId="ADAL" clId="{6198DACC-371A-1D46-B68D-97ACF0870383}" dt="2022-06-23T16:27:36.895" v="1192" actId="1036"/>
          <ac:picMkLst>
            <pc:docMk/>
            <pc:sldMk cId="241216378" sldId="287"/>
            <ac:picMk id="11" creationId="{C5CDA71F-3895-8214-D603-D51C902D2AEE}"/>
          </ac:picMkLst>
        </pc:picChg>
        <pc:picChg chg="add mod modCrop">
          <ac:chgData name="Jason Rodenbeck" userId="95cddbd0-d59a-482b-a172-24046c077e3b" providerId="ADAL" clId="{6198DACC-371A-1D46-B68D-97ACF0870383}" dt="2022-06-23T16:34:22.991" v="1776" actId="692"/>
          <ac:picMkLst>
            <pc:docMk/>
            <pc:sldMk cId="241216378" sldId="287"/>
            <ac:picMk id="13" creationId="{550F65DC-E97D-971F-7E83-37DB5F060306}"/>
          </ac:picMkLst>
        </pc:picChg>
      </pc:sldChg>
      <pc:sldChg chg="modSp add mod">
        <pc:chgData name="Jason Rodenbeck" userId="95cddbd0-d59a-482b-a172-24046c077e3b" providerId="ADAL" clId="{6198DACC-371A-1D46-B68D-97ACF0870383}" dt="2022-07-06T12:20:53.233" v="1804" actId="1076"/>
        <pc:sldMkLst>
          <pc:docMk/>
          <pc:sldMk cId="843530814" sldId="288"/>
        </pc:sldMkLst>
        <pc:picChg chg="mod">
          <ac:chgData name="Jason Rodenbeck" userId="95cddbd0-d59a-482b-a172-24046c077e3b" providerId="ADAL" clId="{6198DACC-371A-1D46-B68D-97ACF0870383}" dt="2022-07-06T12:20:53.233" v="1804" actId="1076"/>
          <ac:picMkLst>
            <pc:docMk/>
            <pc:sldMk cId="843530814" sldId="288"/>
            <ac:picMk id="2" creationId="{69119D4F-3B91-4CD5-ABC3-584CB3A80684}"/>
          </ac:picMkLst>
        </pc:picChg>
      </pc:sldChg>
      <pc:sldMasterChg chg="addSldLayout modSldLayout">
        <pc:chgData name="Jason Rodenbeck" userId="95cddbd0-d59a-482b-a172-24046c077e3b" providerId="ADAL" clId="{6198DACC-371A-1D46-B68D-97ACF0870383}" dt="2022-06-23T16:20:35.018" v="455" actId="14100"/>
        <pc:sldMasterMkLst>
          <pc:docMk/>
          <pc:sldMasterMk cId="2350425283" sldId="2147483648"/>
        </pc:sldMasterMkLst>
        <pc:sldLayoutChg chg="addSp delSp modSp mod setBg">
          <pc:chgData name="Jason Rodenbeck" userId="95cddbd0-d59a-482b-a172-24046c077e3b" providerId="ADAL" clId="{6198DACC-371A-1D46-B68D-97ACF0870383}" dt="2022-06-21T13:55:06.489" v="310" actId="1076"/>
          <pc:sldLayoutMkLst>
            <pc:docMk/>
            <pc:sldMasterMk cId="2350425283" sldId="2147483648"/>
            <pc:sldLayoutMk cId="895789513" sldId="2147483649"/>
          </pc:sldLayoutMkLst>
          <pc:spChg chg="add del">
            <ac:chgData name="Jason Rodenbeck" userId="95cddbd0-d59a-482b-a172-24046c077e3b" providerId="ADAL" clId="{6198DACC-371A-1D46-B68D-97ACF0870383}" dt="2022-06-21T13:50:55.696" v="232" actId="11529"/>
            <ac:spMkLst>
              <pc:docMk/>
              <pc:sldMasterMk cId="2350425283" sldId="2147483648"/>
              <pc:sldLayoutMk cId="895789513" sldId="2147483649"/>
              <ac:spMk id="7" creationId="{D32156D6-5F93-E66B-E3E9-89550CE317EC}"/>
            </ac:spMkLst>
          </pc:spChg>
          <pc:spChg chg="add del mod">
            <ac:chgData name="Jason Rodenbeck" userId="95cddbd0-d59a-482b-a172-24046c077e3b" providerId="ADAL" clId="{6198DACC-371A-1D46-B68D-97ACF0870383}" dt="2022-06-21T13:54:32.160" v="309" actId="478"/>
            <ac:spMkLst>
              <pc:docMk/>
              <pc:sldMasterMk cId="2350425283" sldId="2147483648"/>
              <pc:sldLayoutMk cId="895789513" sldId="2147483649"/>
              <ac:spMk id="12" creationId="{9D7BFCCE-36E3-D246-9ED8-2D61B15B05AB}"/>
            </ac:spMkLst>
          </pc:spChg>
          <pc:picChg chg="mod">
            <ac:chgData name="Jason Rodenbeck" userId="95cddbd0-d59a-482b-a172-24046c077e3b" providerId="ADAL" clId="{6198DACC-371A-1D46-B68D-97ACF0870383}" dt="2022-06-21T13:55:06.489" v="310" actId="1076"/>
            <ac:picMkLst>
              <pc:docMk/>
              <pc:sldMasterMk cId="2350425283" sldId="2147483648"/>
              <pc:sldLayoutMk cId="895789513" sldId="2147483649"/>
              <ac:picMk id="13" creationId="{D45814F5-4E67-53E8-90E3-0D2D2FAE090C}"/>
            </ac:picMkLst>
          </pc:picChg>
        </pc:sldLayoutChg>
        <pc:sldLayoutChg chg="delSp modSp mod setBg">
          <pc:chgData name="Jason Rodenbeck" userId="95cddbd0-d59a-482b-a172-24046c077e3b" providerId="ADAL" clId="{6198DACC-371A-1D46-B68D-97ACF0870383}" dt="2022-06-21T13:24:21.108" v="197" actId="1076"/>
          <pc:sldLayoutMkLst>
            <pc:docMk/>
            <pc:sldMasterMk cId="2350425283" sldId="2147483648"/>
            <pc:sldLayoutMk cId="2130116302" sldId="2147483651"/>
          </pc:sldLayoutMkLst>
          <pc:spChg chg="mod">
            <ac:chgData name="Jason Rodenbeck" userId="95cddbd0-d59a-482b-a172-24046c077e3b" providerId="ADAL" clId="{6198DACC-371A-1D46-B68D-97ACF0870383}" dt="2022-06-21T13:24:21.108" v="197" actId="1076"/>
            <ac:spMkLst>
              <pc:docMk/>
              <pc:sldMasterMk cId="2350425283" sldId="2147483648"/>
              <pc:sldLayoutMk cId="2130116302" sldId="2147483651"/>
              <ac:spMk id="2" creationId="{ABB90E2B-39A6-88C9-EDE0-C439CCABF792}"/>
            </ac:spMkLst>
          </pc:spChg>
          <pc:spChg chg="mod">
            <ac:chgData name="Jason Rodenbeck" userId="95cddbd0-d59a-482b-a172-24046c077e3b" providerId="ADAL" clId="{6198DACC-371A-1D46-B68D-97ACF0870383}" dt="2022-06-21T13:24:18.486" v="196" actId="1076"/>
            <ac:spMkLst>
              <pc:docMk/>
              <pc:sldMasterMk cId="2350425283" sldId="2147483648"/>
              <pc:sldLayoutMk cId="2130116302" sldId="2147483651"/>
              <ac:spMk id="3" creationId="{3C99E067-2D87-7C95-30E9-F0AB0846BF8E}"/>
            </ac:spMkLst>
          </pc:spChg>
          <pc:grpChg chg="mod">
            <ac:chgData name="Jason Rodenbeck" userId="95cddbd0-d59a-482b-a172-24046c077e3b" providerId="ADAL" clId="{6198DACC-371A-1D46-B68D-97ACF0870383}" dt="2022-06-21T13:24:07.924" v="194" actId="14100"/>
            <ac:grpSpMkLst>
              <pc:docMk/>
              <pc:sldMasterMk cId="2350425283" sldId="2147483648"/>
              <pc:sldLayoutMk cId="2130116302" sldId="2147483651"/>
              <ac:grpSpMk id="15" creationId="{B137993B-1B40-715A-D9CD-7ED544EF8AF9}"/>
            </ac:grpSpMkLst>
          </pc:grpChg>
          <pc:picChg chg="del">
            <ac:chgData name="Jason Rodenbeck" userId="95cddbd0-d59a-482b-a172-24046c077e3b" providerId="ADAL" clId="{6198DACC-371A-1D46-B68D-97ACF0870383}" dt="2022-06-21T13:23:44.125" v="189" actId="478"/>
            <ac:picMkLst>
              <pc:docMk/>
              <pc:sldMasterMk cId="2350425283" sldId="2147483648"/>
              <pc:sldLayoutMk cId="2130116302" sldId="2147483651"/>
              <ac:picMk id="19" creationId="{387ABA83-1CE0-566A-120F-5B8A01449965}"/>
            </ac:picMkLst>
          </pc:picChg>
        </pc:sldLayoutChg>
        <pc:sldLayoutChg chg="addSp delSp modSp mod setBg">
          <pc:chgData name="Jason Rodenbeck" userId="95cddbd0-d59a-482b-a172-24046c077e3b" providerId="ADAL" clId="{6198DACC-371A-1D46-B68D-97ACF0870383}" dt="2022-06-21T12:53:51.013" v="32" actId="167"/>
          <pc:sldLayoutMkLst>
            <pc:docMk/>
            <pc:sldMasterMk cId="2350425283" sldId="2147483648"/>
            <pc:sldLayoutMk cId="1377154690" sldId="2147483652"/>
          </pc:sldLayoutMkLst>
          <pc:spChg chg="add del mod">
            <ac:chgData name="Jason Rodenbeck" userId="95cddbd0-d59a-482b-a172-24046c077e3b" providerId="ADAL" clId="{6198DACC-371A-1D46-B68D-97ACF0870383}" dt="2022-06-21T12:52:56.442" v="25" actId="167"/>
            <ac:spMkLst>
              <pc:docMk/>
              <pc:sldMasterMk cId="2350425283" sldId="2147483648"/>
              <pc:sldLayoutMk cId="1377154690" sldId="2147483652"/>
              <ac:spMk id="3" creationId="{A4B7A0B0-DEB8-3C2D-B698-F93972699044}"/>
            </ac:spMkLst>
          </pc:spChg>
          <pc:spChg chg="add del mod">
            <ac:chgData name="Jason Rodenbeck" userId="95cddbd0-d59a-482b-a172-24046c077e3b" providerId="ADAL" clId="{6198DACC-371A-1D46-B68D-97ACF0870383}" dt="2022-06-21T12:52:01.764" v="16" actId="167"/>
            <ac:spMkLst>
              <pc:docMk/>
              <pc:sldMasterMk cId="2350425283" sldId="2147483648"/>
              <pc:sldLayoutMk cId="1377154690" sldId="2147483652"/>
              <ac:spMk id="4" creationId="{BB9B4FCC-C7FB-1012-5B15-A44F3C32D9A0}"/>
            </ac:spMkLst>
          </pc:spChg>
          <pc:spChg chg="mod topLvl">
            <ac:chgData name="Jason Rodenbeck" userId="95cddbd0-d59a-482b-a172-24046c077e3b" providerId="ADAL" clId="{6198DACC-371A-1D46-B68D-97ACF0870383}" dt="2022-06-21T12:53:47.226" v="31" actId="167"/>
            <ac:spMkLst>
              <pc:docMk/>
              <pc:sldMasterMk cId="2350425283" sldId="2147483648"/>
              <pc:sldLayoutMk cId="1377154690" sldId="2147483652"/>
              <ac:spMk id="9" creationId="{F9E62357-3747-D4A7-0681-0E3E4786B8B6}"/>
            </ac:spMkLst>
          </pc:spChg>
          <pc:spChg chg="del">
            <ac:chgData name="Jason Rodenbeck" userId="95cddbd0-d59a-482b-a172-24046c077e3b" providerId="ADAL" clId="{6198DACC-371A-1D46-B68D-97ACF0870383}" dt="2022-06-21T12:52:59.849" v="26" actId="478"/>
            <ac:spMkLst>
              <pc:docMk/>
              <pc:sldMasterMk cId="2350425283" sldId="2147483648"/>
              <pc:sldLayoutMk cId="1377154690" sldId="2147483652"/>
              <ac:spMk id="10" creationId="{026617C2-5B2C-F0F5-64B3-5A0E05B0A55C}"/>
            </ac:spMkLst>
          </pc:spChg>
          <pc:spChg chg="del mod topLvl">
            <ac:chgData name="Jason Rodenbeck" userId="95cddbd0-d59a-482b-a172-24046c077e3b" providerId="ADAL" clId="{6198DACC-371A-1D46-B68D-97ACF0870383}" dt="2022-06-21T12:53:18.499" v="28" actId="478"/>
            <ac:spMkLst>
              <pc:docMk/>
              <pc:sldMasterMk cId="2350425283" sldId="2147483648"/>
              <pc:sldLayoutMk cId="1377154690" sldId="2147483652"/>
              <ac:spMk id="11" creationId="{7E7D025B-17F6-65B5-0ECE-D045C6F2E5F9}"/>
            </ac:spMkLst>
          </pc:spChg>
          <pc:spChg chg="del">
            <ac:chgData name="Jason Rodenbeck" userId="95cddbd0-d59a-482b-a172-24046c077e3b" providerId="ADAL" clId="{6198DACC-371A-1D46-B68D-97ACF0870383}" dt="2022-06-21T12:51:27.801" v="11" actId="478"/>
            <ac:spMkLst>
              <pc:docMk/>
              <pc:sldMasterMk cId="2350425283" sldId="2147483648"/>
              <pc:sldLayoutMk cId="1377154690" sldId="2147483652"/>
              <ac:spMk id="13" creationId="{6CF172E8-1DCF-B7BA-FFBB-831BC801F649}"/>
            </ac:spMkLst>
          </pc:spChg>
          <pc:spChg chg="add del mod topLvl">
            <ac:chgData name="Jason Rodenbeck" userId="95cddbd0-d59a-482b-a172-24046c077e3b" providerId="ADAL" clId="{6198DACC-371A-1D46-B68D-97ACF0870383}" dt="2022-06-21T12:52:18.264" v="22" actId="478"/>
            <ac:spMkLst>
              <pc:docMk/>
              <pc:sldMasterMk cId="2350425283" sldId="2147483648"/>
              <pc:sldLayoutMk cId="1377154690" sldId="2147483652"/>
              <ac:spMk id="14" creationId="{6D61836C-6CE2-5BA4-CB7D-D96459006ADB}"/>
            </ac:spMkLst>
          </pc:spChg>
          <pc:spChg chg="add del mod topLvl">
            <ac:chgData name="Jason Rodenbeck" userId="95cddbd0-d59a-482b-a172-24046c077e3b" providerId="ADAL" clId="{6198DACC-371A-1D46-B68D-97ACF0870383}" dt="2022-06-21T12:53:51.013" v="32" actId="167"/>
            <ac:spMkLst>
              <pc:docMk/>
              <pc:sldMasterMk cId="2350425283" sldId="2147483648"/>
              <pc:sldLayoutMk cId="1377154690" sldId="2147483652"/>
              <ac:spMk id="15" creationId="{BF0C8C6B-5A6D-C31E-17AF-4CCFA3379E0A}"/>
            </ac:spMkLst>
          </pc:spChg>
          <pc:grpChg chg="del">
            <ac:chgData name="Jason Rodenbeck" userId="95cddbd0-d59a-482b-a172-24046c077e3b" providerId="ADAL" clId="{6198DACC-371A-1D46-B68D-97ACF0870383}" dt="2022-06-21T12:53:11.513" v="27" actId="165"/>
            <ac:grpSpMkLst>
              <pc:docMk/>
              <pc:sldMasterMk cId="2350425283" sldId="2147483648"/>
              <pc:sldLayoutMk cId="1377154690" sldId="2147483652"/>
              <ac:grpSpMk id="8" creationId="{AD46F4C3-F18A-8899-C0A8-C72016C1F21F}"/>
            </ac:grpSpMkLst>
          </pc:grpChg>
          <pc:grpChg chg="add del">
            <ac:chgData name="Jason Rodenbeck" userId="95cddbd0-d59a-482b-a172-24046c077e3b" providerId="ADAL" clId="{6198DACC-371A-1D46-B68D-97ACF0870383}" dt="2022-06-21T12:52:10.619" v="19" actId="165"/>
            <ac:grpSpMkLst>
              <pc:docMk/>
              <pc:sldMasterMk cId="2350425283" sldId="2147483648"/>
              <pc:sldLayoutMk cId="1377154690" sldId="2147483652"/>
              <ac:grpSpMk id="12" creationId="{92CFEE60-48DA-E359-7C58-8D15E01175B1}"/>
            </ac:grpSpMkLst>
          </pc:grpChg>
        </pc:sldLayoutChg>
        <pc:sldLayoutChg chg="addSp modSp mod setBg">
          <pc:chgData name="Jason Rodenbeck" userId="95cddbd0-d59a-482b-a172-24046c077e3b" providerId="ADAL" clId="{6198DACC-371A-1D46-B68D-97ACF0870383}" dt="2022-06-21T13:27:11.502" v="216" actId="167"/>
          <pc:sldLayoutMkLst>
            <pc:docMk/>
            <pc:sldMasterMk cId="2350425283" sldId="2147483648"/>
            <pc:sldLayoutMk cId="2148911855" sldId="2147483653"/>
          </pc:sldLayoutMkLst>
          <pc:spChg chg="add mod">
            <ac:chgData name="Jason Rodenbeck" userId="95cddbd0-d59a-482b-a172-24046c077e3b" providerId="ADAL" clId="{6198DACC-371A-1D46-B68D-97ACF0870383}" dt="2022-06-21T13:27:06.934" v="215" actId="167"/>
            <ac:spMkLst>
              <pc:docMk/>
              <pc:sldMasterMk cId="2350425283" sldId="2147483648"/>
              <pc:sldLayoutMk cId="2148911855" sldId="2147483653"/>
              <ac:spMk id="10" creationId="{B609616F-8CD3-378A-1269-2B117AB85983}"/>
            </ac:spMkLst>
          </pc:spChg>
          <pc:spChg chg="add mod">
            <ac:chgData name="Jason Rodenbeck" userId="95cddbd0-d59a-482b-a172-24046c077e3b" providerId="ADAL" clId="{6198DACC-371A-1D46-B68D-97ACF0870383}" dt="2022-06-21T13:27:11.502" v="216" actId="167"/>
            <ac:spMkLst>
              <pc:docMk/>
              <pc:sldMasterMk cId="2350425283" sldId="2147483648"/>
              <pc:sldLayoutMk cId="2148911855" sldId="2147483653"/>
              <ac:spMk id="11" creationId="{5F2F7301-DC3B-EC93-BF56-ACC664D600B4}"/>
            </ac:spMkLst>
          </pc:spChg>
        </pc:sldLayoutChg>
        <pc:sldLayoutChg chg="addSp delSp modSp mod">
          <pc:chgData name="Jason Rodenbeck" userId="95cddbd0-d59a-482b-a172-24046c077e3b" providerId="ADAL" clId="{6198DACC-371A-1D46-B68D-97ACF0870383}" dt="2022-06-21T13:35:06.466" v="230"/>
          <pc:sldLayoutMkLst>
            <pc:docMk/>
            <pc:sldMasterMk cId="2350425283" sldId="2147483648"/>
            <pc:sldLayoutMk cId="4009173603" sldId="2147483654"/>
          </pc:sldLayoutMkLst>
          <pc:spChg chg="add del">
            <ac:chgData name="Jason Rodenbeck" userId="95cddbd0-d59a-482b-a172-24046c077e3b" providerId="ADAL" clId="{6198DACC-371A-1D46-B68D-97ACF0870383}" dt="2022-06-21T13:35:05.017" v="229"/>
            <ac:spMkLst>
              <pc:docMk/>
              <pc:sldMasterMk cId="2350425283" sldId="2147483648"/>
              <pc:sldLayoutMk cId="4009173603" sldId="2147483654"/>
              <ac:spMk id="2" creationId="{3DF34C2A-91F4-3E4D-2C28-0B1423B835B4}"/>
            </ac:spMkLst>
          </pc:spChg>
          <pc:spChg chg="add del">
            <ac:chgData name="Jason Rodenbeck" userId="95cddbd0-d59a-482b-a172-24046c077e3b" providerId="ADAL" clId="{6198DACC-371A-1D46-B68D-97ACF0870383}" dt="2022-06-21T13:34:57.953" v="227" actId="11529"/>
            <ac:spMkLst>
              <pc:docMk/>
              <pc:sldMasterMk cId="2350425283" sldId="2147483648"/>
              <pc:sldLayoutMk cId="4009173603" sldId="2147483654"/>
              <ac:spMk id="6" creationId="{46298407-5A03-96A4-6491-03AD5973D81F}"/>
            </ac:spMkLst>
          </pc:spChg>
          <pc:spChg chg="add del mod">
            <ac:chgData name="Jason Rodenbeck" userId="95cddbd0-d59a-482b-a172-24046c077e3b" providerId="ADAL" clId="{6198DACC-371A-1D46-B68D-97ACF0870383}" dt="2022-06-21T13:34:57.953" v="227" actId="11529"/>
            <ac:spMkLst>
              <pc:docMk/>
              <pc:sldMasterMk cId="2350425283" sldId="2147483648"/>
              <pc:sldLayoutMk cId="4009173603" sldId="2147483654"/>
              <ac:spMk id="7" creationId="{7942662E-58C7-8F1A-2F67-48EEE4ED85D7}"/>
            </ac:spMkLst>
          </pc:spChg>
          <pc:spChg chg="add mod">
            <ac:chgData name="Jason Rodenbeck" userId="95cddbd0-d59a-482b-a172-24046c077e3b" providerId="ADAL" clId="{6198DACC-371A-1D46-B68D-97ACF0870383}" dt="2022-06-21T13:35:06.466" v="230"/>
            <ac:spMkLst>
              <pc:docMk/>
              <pc:sldMasterMk cId="2350425283" sldId="2147483648"/>
              <pc:sldLayoutMk cId="4009173603" sldId="2147483654"/>
              <ac:spMk id="8" creationId="{30BA344B-DEDB-B58B-ED5D-6AF97375A285}"/>
            </ac:spMkLst>
          </pc:spChg>
        </pc:sldLayoutChg>
        <pc:sldLayoutChg chg="addSp delSp modSp new mod">
          <pc:chgData name="Jason Rodenbeck" userId="95cddbd0-d59a-482b-a172-24046c077e3b" providerId="ADAL" clId="{6198DACC-371A-1D46-B68D-97ACF0870383}" dt="2022-06-21T13:33:49.918" v="224" actId="478"/>
          <pc:sldLayoutMkLst>
            <pc:docMk/>
            <pc:sldMasterMk cId="2350425283" sldId="2147483648"/>
            <pc:sldLayoutMk cId="3366538733" sldId="2147483660"/>
          </pc:sldLayoutMkLst>
          <pc:spChg chg="add del">
            <ac:chgData name="Jason Rodenbeck" userId="95cddbd0-d59a-482b-a172-24046c077e3b" providerId="ADAL" clId="{6198DACC-371A-1D46-B68D-97ACF0870383}" dt="2022-06-21T13:19:45.793" v="37" actId="11529"/>
            <ac:spMkLst>
              <pc:docMk/>
              <pc:sldMasterMk cId="2350425283" sldId="2147483648"/>
              <pc:sldLayoutMk cId="3366538733" sldId="2147483660"/>
              <ac:spMk id="6" creationId="{F7F780FD-6922-484C-815B-BFF505E04184}"/>
            </ac:spMkLst>
          </pc:spChg>
          <pc:spChg chg="add mod">
            <ac:chgData name="Jason Rodenbeck" userId="95cddbd0-d59a-482b-a172-24046c077e3b" providerId="ADAL" clId="{6198DACC-371A-1D46-B68D-97ACF0870383}" dt="2022-06-21T13:19:52.004" v="38" actId="14100"/>
            <ac:spMkLst>
              <pc:docMk/>
              <pc:sldMasterMk cId="2350425283" sldId="2147483648"/>
              <pc:sldLayoutMk cId="3366538733" sldId="2147483660"/>
              <ac:spMk id="7" creationId="{62313BF8-8901-3C56-6CC7-9CD4E5F4A670}"/>
            </ac:spMkLst>
          </pc:spChg>
          <pc:spChg chg="add del">
            <ac:chgData name="Jason Rodenbeck" userId="95cddbd0-d59a-482b-a172-24046c077e3b" providerId="ADAL" clId="{6198DACC-371A-1D46-B68D-97ACF0870383}" dt="2022-06-21T13:33:47.091" v="223" actId="11529"/>
            <ac:spMkLst>
              <pc:docMk/>
              <pc:sldMasterMk cId="2350425283" sldId="2147483648"/>
              <pc:sldLayoutMk cId="3366538733" sldId="2147483660"/>
              <ac:spMk id="8" creationId="{DE5CE60D-7DB2-078E-32DF-EED59E081EA0}"/>
            </ac:spMkLst>
          </pc:spChg>
          <pc:spChg chg="add del mod">
            <ac:chgData name="Jason Rodenbeck" userId="95cddbd0-d59a-482b-a172-24046c077e3b" providerId="ADAL" clId="{6198DACC-371A-1D46-B68D-97ACF0870383}" dt="2022-06-21T13:33:49.918" v="224" actId="478"/>
            <ac:spMkLst>
              <pc:docMk/>
              <pc:sldMasterMk cId="2350425283" sldId="2147483648"/>
              <pc:sldLayoutMk cId="3366538733" sldId="2147483660"/>
              <ac:spMk id="9" creationId="{36089A00-A56C-6B61-8CDA-8B7B35EA34D4}"/>
            </ac:spMkLst>
          </pc:spChg>
        </pc:sldLayoutChg>
        <pc:sldLayoutChg chg="addSp delSp modSp new mod">
          <pc:chgData name="Jason Rodenbeck" userId="95cddbd0-d59a-482b-a172-24046c077e3b" providerId="ADAL" clId="{6198DACC-371A-1D46-B68D-97ACF0870383}" dt="2022-06-21T14:00:38.688" v="320" actId="14100"/>
          <pc:sldLayoutMkLst>
            <pc:docMk/>
            <pc:sldMasterMk cId="2350425283" sldId="2147483648"/>
            <pc:sldLayoutMk cId="546072204" sldId="2147483661"/>
          </pc:sldLayoutMkLst>
          <pc:spChg chg="add del">
            <ac:chgData name="Jason Rodenbeck" userId="95cddbd0-d59a-482b-a172-24046c077e3b" providerId="ADAL" clId="{6198DACC-371A-1D46-B68D-97ACF0870383}" dt="2022-06-21T13:59:59.666" v="318" actId="11529"/>
            <ac:spMkLst>
              <pc:docMk/>
              <pc:sldMasterMk cId="2350425283" sldId="2147483648"/>
              <pc:sldLayoutMk cId="546072204" sldId="2147483661"/>
              <ac:spMk id="6" creationId="{699BA849-960F-2059-AF34-109930D2AC2C}"/>
            </ac:spMkLst>
          </pc:spChg>
          <pc:spChg chg="add mod">
            <ac:chgData name="Jason Rodenbeck" userId="95cddbd0-d59a-482b-a172-24046c077e3b" providerId="ADAL" clId="{6198DACC-371A-1D46-B68D-97ACF0870383}" dt="2022-06-21T14:00:38.688" v="320" actId="14100"/>
            <ac:spMkLst>
              <pc:docMk/>
              <pc:sldMasterMk cId="2350425283" sldId="2147483648"/>
              <pc:sldLayoutMk cId="546072204" sldId="2147483661"/>
              <ac:spMk id="7" creationId="{BCB72A38-6CA2-EBE0-16F8-02DCF366621A}"/>
            </ac:spMkLst>
          </pc:spChg>
        </pc:sldLayoutChg>
        <pc:sldLayoutChg chg="addSp delSp modSp add mod modTransition">
          <pc:chgData name="Jason Rodenbeck" userId="95cddbd0-d59a-482b-a172-24046c077e3b" providerId="ADAL" clId="{6198DACC-371A-1D46-B68D-97ACF0870383}" dt="2022-06-23T16:20:35.018" v="455" actId="14100"/>
          <pc:sldLayoutMkLst>
            <pc:docMk/>
            <pc:sldMasterMk cId="2350425283" sldId="2147483648"/>
            <pc:sldLayoutMk cId="269453426" sldId="2147483663"/>
          </pc:sldLayoutMkLst>
          <pc:spChg chg="mod">
            <ac:chgData name="Jason Rodenbeck" userId="95cddbd0-d59a-482b-a172-24046c077e3b" providerId="ADAL" clId="{6198DACC-371A-1D46-B68D-97ACF0870383}" dt="2022-06-23T16:20:35.018" v="455" actId="14100"/>
            <ac:spMkLst>
              <pc:docMk/>
              <pc:sldMasterMk cId="2350425283" sldId="2147483648"/>
              <pc:sldLayoutMk cId="269453426" sldId="2147483663"/>
              <ac:spMk id="2" creationId="{AF2150DD-348F-A693-5241-4B4E56CC7212}"/>
            </ac:spMkLst>
          </pc:spChg>
          <pc:spChg chg="del">
            <ac:chgData name="Jason Rodenbeck" userId="95cddbd0-d59a-482b-a172-24046c077e3b" providerId="ADAL" clId="{6198DACC-371A-1D46-B68D-97ACF0870383}" dt="2022-06-23T16:19:38.104" v="448" actId="478"/>
            <ac:spMkLst>
              <pc:docMk/>
              <pc:sldMasterMk cId="2350425283" sldId="2147483648"/>
              <pc:sldLayoutMk cId="269453426" sldId="2147483663"/>
              <ac:spMk id="3" creationId="{B42F6E6E-8754-0B47-C612-B0B37B8947DE}"/>
            </ac:spMkLst>
          </pc:spChg>
          <pc:spChg chg="del">
            <ac:chgData name="Jason Rodenbeck" userId="95cddbd0-d59a-482b-a172-24046c077e3b" providerId="ADAL" clId="{6198DACC-371A-1D46-B68D-97ACF0870383}" dt="2022-06-23T16:19:17.066" v="446" actId="478"/>
            <ac:spMkLst>
              <pc:docMk/>
              <pc:sldMasterMk cId="2350425283" sldId="2147483648"/>
              <pc:sldLayoutMk cId="269453426" sldId="2147483663"/>
              <ac:spMk id="4" creationId="{996D790D-1233-033B-7FC9-A90DEE6FE355}"/>
            </ac:spMkLst>
          </pc:spChg>
          <pc:spChg chg="add del">
            <ac:chgData name="Jason Rodenbeck" userId="95cddbd0-d59a-482b-a172-24046c077e3b" providerId="ADAL" clId="{6198DACC-371A-1D46-B68D-97ACF0870383}" dt="2022-06-23T16:19:26.731" v="447" actId="11529"/>
            <ac:spMkLst>
              <pc:docMk/>
              <pc:sldMasterMk cId="2350425283" sldId="2147483648"/>
              <pc:sldLayoutMk cId="269453426" sldId="2147483663"/>
              <ac:spMk id="5" creationId="{FD704943-802B-6C4F-86CC-1736403CD7BC}"/>
            </ac:spMkLst>
          </pc:spChg>
          <pc:spChg chg="add mod">
            <ac:chgData name="Jason Rodenbeck" userId="95cddbd0-d59a-482b-a172-24046c077e3b" providerId="ADAL" clId="{6198DACC-371A-1D46-B68D-97ACF0870383}" dt="2022-06-23T16:20:29.552" v="454" actId="14100"/>
            <ac:spMkLst>
              <pc:docMk/>
              <pc:sldMasterMk cId="2350425283" sldId="2147483648"/>
              <pc:sldLayoutMk cId="269453426" sldId="2147483663"/>
              <ac:spMk id="6" creationId="{5709945B-ECBF-2F5B-F284-7C03884B2402}"/>
            </ac:spMkLst>
          </pc:spChg>
          <pc:spChg chg="add del">
            <ac:chgData name="Jason Rodenbeck" userId="95cddbd0-d59a-482b-a172-24046c077e3b" providerId="ADAL" clId="{6198DACC-371A-1D46-B68D-97ACF0870383}" dt="2022-06-23T16:19:51.220" v="449" actId="11529"/>
            <ac:spMkLst>
              <pc:docMk/>
              <pc:sldMasterMk cId="2350425283" sldId="2147483648"/>
              <pc:sldLayoutMk cId="269453426" sldId="2147483663"/>
              <ac:spMk id="7" creationId="{A20BC6EE-A4A5-C72B-B8B5-0FB5D774DC27}"/>
            </ac:spMkLst>
          </pc:spChg>
          <pc:spChg chg="add mod">
            <ac:chgData name="Jason Rodenbeck" userId="95cddbd0-d59a-482b-a172-24046c077e3b" providerId="ADAL" clId="{6198DACC-371A-1D46-B68D-97ACF0870383}" dt="2022-06-23T16:20:07.561" v="452" actId="14100"/>
            <ac:spMkLst>
              <pc:docMk/>
              <pc:sldMasterMk cId="2350425283" sldId="2147483648"/>
              <pc:sldLayoutMk cId="269453426" sldId="2147483663"/>
              <ac:spMk id="8" creationId="{4D96D538-24EB-558A-F1ED-B7FDB1EE6C84}"/>
            </ac:spMkLst>
          </pc:spChg>
        </pc:sldLayoutChg>
      </pc:sldMasterChg>
      <pc:sldMasterChg chg="new del mod addSldLayout delSldLayout">
        <pc:chgData name="Jason Rodenbeck" userId="95cddbd0-d59a-482b-a172-24046c077e3b" providerId="ADAL" clId="{6198DACC-371A-1D46-B68D-97ACF0870383}" dt="2022-06-21T13:19:09.296" v="34" actId="6938"/>
        <pc:sldMasterMkLst>
          <pc:docMk/>
          <pc:sldMasterMk cId="843505189" sldId="2147483660"/>
        </pc:sldMasterMkLst>
        <pc:sldLayoutChg chg="new del replId">
          <pc:chgData name="Jason Rodenbeck" userId="95cddbd0-d59a-482b-a172-24046c077e3b" providerId="ADAL" clId="{6198DACC-371A-1D46-B68D-97ACF0870383}" dt="2022-06-21T13:19:09.296" v="34" actId="6938"/>
          <pc:sldLayoutMkLst>
            <pc:docMk/>
            <pc:sldMasterMk cId="843505189" sldId="2147483660"/>
            <pc:sldLayoutMk cId="101382489" sldId="2147483661"/>
          </pc:sldLayoutMkLst>
        </pc:sldLayoutChg>
        <pc:sldLayoutChg chg="new del replId">
          <pc:chgData name="Jason Rodenbeck" userId="95cddbd0-d59a-482b-a172-24046c077e3b" providerId="ADAL" clId="{6198DACC-371A-1D46-B68D-97ACF0870383}" dt="2022-06-21T13:19:09.296" v="34" actId="6938"/>
          <pc:sldLayoutMkLst>
            <pc:docMk/>
            <pc:sldMasterMk cId="843505189" sldId="2147483660"/>
            <pc:sldLayoutMk cId="600452910" sldId="2147483662"/>
          </pc:sldLayoutMkLst>
        </pc:sldLayoutChg>
        <pc:sldLayoutChg chg="new del replId">
          <pc:chgData name="Jason Rodenbeck" userId="95cddbd0-d59a-482b-a172-24046c077e3b" providerId="ADAL" clId="{6198DACC-371A-1D46-B68D-97ACF0870383}" dt="2022-06-21T13:19:09.296" v="34" actId="6938"/>
          <pc:sldLayoutMkLst>
            <pc:docMk/>
            <pc:sldMasterMk cId="843505189" sldId="2147483660"/>
            <pc:sldLayoutMk cId="4030848057" sldId="2147483663"/>
          </pc:sldLayoutMkLst>
        </pc:sldLayoutChg>
        <pc:sldLayoutChg chg="new del replId">
          <pc:chgData name="Jason Rodenbeck" userId="95cddbd0-d59a-482b-a172-24046c077e3b" providerId="ADAL" clId="{6198DACC-371A-1D46-B68D-97ACF0870383}" dt="2022-06-21T13:19:09.296" v="34" actId="6938"/>
          <pc:sldLayoutMkLst>
            <pc:docMk/>
            <pc:sldMasterMk cId="843505189" sldId="2147483660"/>
            <pc:sldLayoutMk cId="2776543044" sldId="2147483664"/>
          </pc:sldLayoutMkLst>
        </pc:sldLayoutChg>
        <pc:sldLayoutChg chg="new del replId">
          <pc:chgData name="Jason Rodenbeck" userId="95cddbd0-d59a-482b-a172-24046c077e3b" providerId="ADAL" clId="{6198DACC-371A-1D46-B68D-97ACF0870383}" dt="2022-06-21T13:19:09.296" v="34" actId="6938"/>
          <pc:sldLayoutMkLst>
            <pc:docMk/>
            <pc:sldMasterMk cId="843505189" sldId="2147483660"/>
            <pc:sldLayoutMk cId="3300070922" sldId="2147483665"/>
          </pc:sldLayoutMkLst>
        </pc:sldLayoutChg>
        <pc:sldLayoutChg chg="new del replId">
          <pc:chgData name="Jason Rodenbeck" userId="95cddbd0-d59a-482b-a172-24046c077e3b" providerId="ADAL" clId="{6198DACC-371A-1D46-B68D-97ACF0870383}" dt="2022-06-21T13:19:09.296" v="34" actId="6938"/>
          <pc:sldLayoutMkLst>
            <pc:docMk/>
            <pc:sldMasterMk cId="843505189" sldId="2147483660"/>
            <pc:sldLayoutMk cId="661848420" sldId="2147483666"/>
          </pc:sldLayoutMkLst>
        </pc:sldLayoutChg>
        <pc:sldLayoutChg chg="new del replId">
          <pc:chgData name="Jason Rodenbeck" userId="95cddbd0-d59a-482b-a172-24046c077e3b" providerId="ADAL" clId="{6198DACC-371A-1D46-B68D-97ACF0870383}" dt="2022-06-21T13:19:09.296" v="34" actId="6938"/>
          <pc:sldLayoutMkLst>
            <pc:docMk/>
            <pc:sldMasterMk cId="843505189" sldId="2147483660"/>
            <pc:sldLayoutMk cId="617782481" sldId="2147483667"/>
          </pc:sldLayoutMkLst>
        </pc:sldLayoutChg>
        <pc:sldLayoutChg chg="new del replId">
          <pc:chgData name="Jason Rodenbeck" userId="95cddbd0-d59a-482b-a172-24046c077e3b" providerId="ADAL" clId="{6198DACC-371A-1D46-B68D-97ACF0870383}" dt="2022-06-21T13:19:09.296" v="34" actId="6938"/>
          <pc:sldLayoutMkLst>
            <pc:docMk/>
            <pc:sldMasterMk cId="843505189" sldId="2147483660"/>
            <pc:sldLayoutMk cId="3320082056" sldId="2147483668"/>
          </pc:sldLayoutMkLst>
        </pc:sldLayoutChg>
        <pc:sldLayoutChg chg="new del replId">
          <pc:chgData name="Jason Rodenbeck" userId="95cddbd0-d59a-482b-a172-24046c077e3b" providerId="ADAL" clId="{6198DACC-371A-1D46-B68D-97ACF0870383}" dt="2022-06-21T13:19:09.296" v="34" actId="6938"/>
          <pc:sldLayoutMkLst>
            <pc:docMk/>
            <pc:sldMasterMk cId="843505189" sldId="2147483660"/>
            <pc:sldLayoutMk cId="3849700880" sldId="2147483669"/>
          </pc:sldLayoutMkLst>
        </pc:sldLayoutChg>
        <pc:sldLayoutChg chg="new del replId">
          <pc:chgData name="Jason Rodenbeck" userId="95cddbd0-d59a-482b-a172-24046c077e3b" providerId="ADAL" clId="{6198DACC-371A-1D46-B68D-97ACF0870383}" dt="2022-06-21T13:19:09.296" v="34" actId="6938"/>
          <pc:sldLayoutMkLst>
            <pc:docMk/>
            <pc:sldMasterMk cId="843505189" sldId="2147483660"/>
            <pc:sldLayoutMk cId="106832153" sldId="2147483670"/>
          </pc:sldLayoutMkLst>
        </pc:sldLayoutChg>
        <pc:sldLayoutChg chg="new del replId">
          <pc:chgData name="Jason Rodenbeck" userId="95cddbd0-d59a-482b-a172-24046c077e3b" providerId="ADAL" clId="{6198DACC-371A-1D46-B68D-97ACF0870383}" dt="2022-06-21T13:19:09.296" v="34" actId="6938"/>
          <pc:sldLayoutMkLst>
            <pc:docMk/>
            <pc:sldMasterMk cId="843505189" sldId="2147483660"/>
            <pc:sldLayoutMk cId="230281796" sldId="2147483671"/>
          </pc:sldLayoutMkLst>
        </pc:sldLayoutChg>
      </pc:sldMasterChg>
    </pc:docChg>
  </pc:docChgLst>
  <pc:docChgLst>
    <pc:chgData name="Jason Rodenbeck" userId="95cddbd0-d59a-482b-a172-24046c077e3b" providerId="ADAL" clId="{800FE90F-720B-B042-966D-D4709FC7EACF}"/>
    <pc:docChg chg="addSld delSld modSld">
      <pc:chgData name="Jason Rodenbeck" userId="95cddbd0-d59a-482b-a172-24046c077e3b" providerId="ADAL" clId="{800FE90F-720B-B042-966D-D4709FC7EACF}" dt="2022-07-06T13:06:43.894" v="14" actId="680"/>
      <pc:docMkLst>
        <pc:docMk/>
      </pc:docMkLst>
      <pc:sldChg chg="del">
        <pc:chgData name="Jason Rodenbeck" userId="95cddbd0-d59a-482b-a172-24046c077e3b" providerId="ADAL" clId="{800FE90F-720B-B042-966D-D4709FC7EACF}" dt="2022-07-06T13:06:15.639" v="0" actId="2696"/>
        <pc:sldMkLst>
          <pc:docMk/>
          <pc:sldMk cId="358005804" sldId="256"/>
        </pc:sldMkLst>
      </pc:sldChg>
      <pc:sldChg chg="modSp new mod">
        <pc:chgData name="Jason Rodenbeck" userId="95cddbd0-d59a-482b-a172-24046c077e3b" providerId="ADAL" clId="{800FE90F-720B-B042-966D-D4709FC7EACF}" dt="2022-07-06T13:06:24.087" v="11" actId="20577"/>
        <pc:sldMkLst>
          <pc:docMk/>
          <pc:sldMk cId="2576801011" sldId="256"/>
        </pc:sldMkLst>
        <pc:spChg chg="mod">
          <ac:chgData name="Jason Rodenbeck" userId="95cddbd0-d59a-482b-a172-24046c077e3b" providerId="ADAL" clId="{800FE90F-720B-B042-966D-D4709FC7EACF}" dt="2022-07-06T13:06:24.087" v="11" actId="20577"/>
          <ac:spMkLst>
            <pc:docMk/>
            <pc:sldMk cId="2576801011" sldId="256"/>
            <ac:spMk id="2" creationId="{2A9A9904-0CB8-7AE4-DB6A-08C70A552AD6}"/>
          </ac:spMkLst>
        </pc:spChg>
      </pc:sldChg>
      <pc:sldChg chg="new">
        <pc:chgData name="Jason Rodenbeck" userId="95cddbd0-d59a-482b-a172-24046c077e3b" providerId="ADAL" clId="{800FE90F-720B-B042-966D-D4709FC7EACF}" dt="2022-07-06T13:06:32.143" v="12" actId="680"/>
        <pc:sldMkLst>
          <pc:docMk/>
          <pc:sldMk cId="1505226024" sldId="257"/>
        </pc:sldMkLst>
      </pc:sldChg>
      <pc:sldChg chg="new">
        <pc:chgData name="Jason Rodenbeck" userId="95cddbd0-d59a-482b-a172-24046c077e3b" providerId="ADAL" clId="{800FE90F-720B-B042-966D-D4709FC7EACF}" dt="2022-07-06T13:06:38.140" v="13" actId="680"/>
        <pc:sldMkLst>
          <pc:docMk/>
          <pc:sldMk cId="2192208526" sldId="258"/>
        </pc:sldMkLst>
      </pc:sldChg>
      <pc:sldChg chg="del">
        <pc:chgData name="Jason Rodenbeck" userId="95cddbd0-d59a-482b-a172-24046c077e3b" providerId="ADAL" clId="{800FE90F-720B-B042-966D-D4709FC7EACF}" dt="2022-07-06T13:06:15.639" v="0" actId="2696"/>
        <pc:sldMkLst>
          <pc:docMk/>
          <pc:sldMk cId="2862159762" sldId="258"/>
        </pc:sldMkLst>
      </pc:sldChg>
      <pc:sldChg chg="del">
        <pc:chgData name="Jason Rodenbeck" userId="95cddbd0-d59a-482b-a172-24046c077e3b" providerId="ADAL" clId="{800FE90F-720B-B042-966D-D4709FC7EACF}" dt="2022-07-06T13:06:15.639" v="0" actId="2696"/>
        <pc:sldMkLst>
          <pc:docMk/>
          <pc:sldMk cId="3898303993" sldId="259"/>
        </pc:sldMkLst>
      </pc:sldChg>
      <pc:sldChg chg="new">
        <pc:chgData name="Jason Rodenbeck" userId="95cddbd0-d59a-482b-a172-24046c077e3b" providerId="ADAL" clId="{800FE90F-720B-B042-966D-D4709FC7EACF}" dt="2022-07-06T13:06:43.894" v="14" actId="680"/>
        <pc:sldMkLst>
          <pc:docMk/>
          <pc:sldMk cId="4152687869" sldId="259"/>
        </pc:sldMkLst>
      </pc:sldChg>
      <pc:sldChg chg="del">
        <pc:chgData name="Jason Rodenbeck" userId="95cddbd0-d59a-482b-a172-24046c077e3b" providerId="ADAL" clId="{800FE90F-720B-B042-966D-D4709FC7EACF}" dt="2022-07-06T13:06:15.639" v="0" actId="2696"/>
        <pc:sldMkLst>
          <pc:docMk/>
          <pc:sldMk cId="2843029251" sldId="260"/>
        </pc:sldMkLst>
      </pc:sldChg>
      <pc:sldChg chg="del">
        <pc:chgData name="Jason Rodenbeck" userId="95cddbd0-d59a-482b-a172-24046c077e3b" providerId="ADAL" clId="{800FE90F-720B-B042-966D-D4709FC7EACF}" dt="2022-07-06T13:06:15.639" v="0" actId="2696"/>
        <pc:sldMkLst>
          <pc:docMk/>
          <pc:sldMk cId="3567524784" sldId="261"/>
        </pc:sldMkLst>
      </pc:sldChg>
      <pc:sldChg chg="del">
        <pc:chgData name="Jason Rodenbeck" userId="95cddbd0-d59a-482b-a172-24046c077e3b" providerId="ADAL" clId="{800FE90F-720B-B042-966D-D4709FC7EACF}" dt="2022-07-06T13:06:15.639" v="0" actId="2696"/>
        <pc:sldMkLst>
          <pc:docMk/>
          <pc:sldMk cId="2620261552" sldId="262"/>
        </pc:sldMkLst>
      </pc:sldChg>
      <pc:sldChg chg="del">
        <pc:chgData name="Jason Rodenbeck" userId="95cddbd0-d59a-482b-a172-24046c077e3b" providerId="ADAL" clId="{800FE90F-720B-B042-966D-D4709FC7EACF}" dt="2022-07-06T13:06:15.639" v="0" actId="2696"/>
        <pc:sldMkLst>
          <pc:docMk/>
          <pc:sldMk cId="4067989528" sldId="263"/>
        </pc:sldMkLst>
      </pc:sldChg>
      <pc:sldChg chg="del">
        <pc:chgData name="Jason Rodenbeck" userId="95cddbd0-d59a-482b-a172-24046c077e3b" providerId="ADAL" clId="{800FE90F-720B-B042-966D-D4709FC7EACF}" dt="2022-07-06T13:06:15.639" v="0" actId="2696"/>
        <pc:sldMkLst>
          <pc:docMk/>
          <pc:sldMk cId="2047974511" sldId="264"/>
        </pc:sldMkLst>
      </pc:sldChg>
      <pc:sldChg chg="del">
        <pc:chgData name="Jason Rodenbeck" userId="95cddbd0-d59a-482b-a172-24046c077e3b" providerId="ADAL" clId="{800FE90F-720B-B042-966D-D4709FC7EACF}" dt="2022-07-06T13:06:15.639" v="0" actId="2696"/>
        <pc:sldMkLst>
          <pc:docMk/>
          <pc:sldMk cId="429190845" sldId="267"/>
        </pc:sldMkLst>
      </pc:sldChg>
      <pc:sldChg chg="del">
        <pc:chgData name="Jason Rodenbeck" userId="95cddbd0-d59a-482b-a172-24046c077e3b" providerId="ADAL" clId="{800FE90F-720B-B042-966D-D4709FC7EACF}" dt="2022-07-06T13:06:15.639" v="0" actId="2696"/>
        <pc:sldMkLst>
          <pc:docMk/>
          <pc:sldMk cId="2245425072" sldId="268"/>
        </pc:sldMkLst>
      </pc:sldChg>
      <pc:sldChg chg="del">
        <pc:chgData name="Jason Rodenbeck" userId="95cddbd0-d59a-482b-a172-24046c077e3b" providerId="ADAL" clId="{800FE90F-720B-B042-966D-D4709FC7EACF}" dt="2022-07-06T13:06:15.639" v="0" actId="2696"/>
        <pc:sldMkLst>
          <pc:docMk/>
          <pc:sldMk cId="2543759245" sldId="271"/>
        </pc:sldMkLst>
      </pc:sldChg>
      <pc:sldChg chg="del">
        <pc:chgData name="Jason Rodenbeck" userId="95cddbd0-d59a-482b-a172-24046c077e3b" providerId="ADAL" clId="{800FE90F-720B-B042-966D-D4709FC7EACF}" dt="2022-07-06T13:06:15.639" v="0" actId="2696"/>
        <pc:sldMkLst>
          <pc:docMk/>
          <pc:sldMk cId="440655432" sldId="272"/>
        </pc:sldMkLst>
      </pc:sldChg>
      <pc:sldChg chg="del">
        <pc:chgData name="Jason Rodenbeck" userId="95cddbd0-d59a-482b-a172-24046c077e3b" providerId="ADAL" clId="{800FE90F-720B-B042-966D-D4709FC7EACF}" dt="2022-07-06T13:06:15.639" v="0" actId="2696"/>
        <pc:sldMkLst>
          <pc:docMk/>
          <pc:sldMk cId="28321479" sldId="275"/>
        </pc:sldMkLst>
      </pc:sldChg>
      <pc:sldChg chg="del">
        <pc:chgData name="Jason Rodenbeck" userId="95cddbd0-d59a-482b-a172-24046c077e3b" providerId="ADAL" clId="{800FE90F-720B-B042-966D-D4709FC7EACF}" dt="2022-07-06T13:06:15.639" v="0" actId="2696"/>
        <pc:sldMkLst>
          <pc:docMk/>
          <pc:sldMk cId="839245851" sldId="277"/>
        </pc:sldMkLst>
      </pc:sldChg>
      <pc:sldChg chg="del">
        <pc:chgData name="Jason Rodenbeck" userId="95cddbd0-d59a-482b-a172-24046c077e3b" providerId="ADAL" clId="{800FE90F-720B-B042-966D-D4709FC7EACF}" dt="2022-07-06T13:06:15.639" v="0" actId="2696"/>
        <pc:sldMkLst>
          <pc:docMk/>
          <pc:sldMk cId="3297079063" sldId="278"/>
        </pc:sldMkLst>
      </pc:sldChg>
      <pc:sldChg chg="del">
        <pc:chgData name="Jason Rodenbeck" userId="95cddbd0-d59a-482b-a172-24046c077e3b" providerId="ADAL" clId="{800FE90F-720B-B042-966D-D4709FC7EACF}" dt="2022-07-06T13:06:15.639" v="0" actId="2696"/>
        <pc:sldMkLst>
          <pc:docMk/>
          <pc:sldMk cId="1709923452" sldId="279"/>
        </pc:sldMkLst>
      </pc:sldChg>
      <pc:sldChg chg="del">
        <pc:chgData name="Jason Rodenbeck" userId="95cddbd0-d59a-482b-a172-24046c077e3b" providerId="ADAL" clId="{800FE90F-720B-B042-966D-D4709FC7EACF}" dt="2022-07-06T13:06:15.639" v="0" actId="2696"/>
        <pc:sldMkLst>
          <pc:docMk/>
          <pc:sldMk cId="2953992173" sldId="280"/>
        </pc:sldMkLst>
      </pc:sldChg>
      <pc:sldChg chg="del">
        <pc:chgData name="Jason Rodenbeck" userId="95cddbd0-d59a-482b-a172-24046c077e3b" providerId="ADAL" clId="{800FE90F-720B-B042-966D-D4709FC7EACF}" dt="2022-07-06T13:06:15.639" v="0" actId="2696"/>
        <pc:sldMkLst>
          <pc:docMk/>
          <pc:sldMk cId="2468876456" sldId="281"/>
        </pc:sldMkLst>
      </pc:sldChg>
      <pc:sldChg chg="del">
        <pc:chgData name="Jason Rodenbeck" userId="95cddbd0-d59a-482b-a172-24046c077e3b" providerId="ADAL" clId="{800FE90F-720B-B042-966D-D4709FC7EACF}" dt="2022-07-06T13:06:15.639" v="0" actId="2696"/>
        <pc:sldMkLst>
          <pc:docMk/>
          <pc:sldMk cId="3935804788" sldId="286"/>
        </pc:sldMkLst>
      </pc:sldChg>
      <pc:sldChg chg="del">
        <pc:chgData name="Jason Rodenbeck" userId="95cddbd0-d59a-482b-a172-24046c077e3b" providerId="ADAL" clId="{800FE90F-720B-B042-966D-D4709FC7EACF}" dt="2022-07-06T13:06:15.639" v="0" actId="2696"/>
        <pc:sldMkLst>
          <pc:docMk/>
          <pc:sldMk cId="241216378" sldId="287"/>
        </pc:sldMkLst>
      </pc:sldChg>
      <pc:sldChg chg="del">
        <pc:chgData name="Jason Rodenbeck" userId="95cddbd0-d59a-482b-a172-24046c077e3b" providerId="ADAL" clId="{800FE90F-720B-B042-966D-D4709FC7EACF}" dt="2022-07-06T13:06:15.639" v="0" actId="2696"/>
        <pc:sldMkLst>
          <pc:docMk/>
          <pc:sldMk cId="843530814" sldId="288"/>
        </pc:sldMkLst>
      </pc:sldChg>
    </pc:docChg>
  </pc:docChgLst>
  <pc:docChgLst>
    <pc:chgData name="Jason Rodenbeck" userId="95cddbd0-d59a-482b-a172-24046c077e3b" providerId="ADAL" clId="{71085946-2349-F640-984D-3789611DFE10}"/>
    <pc:docChg chg="undo custSel addSld delSld modSld sldOrd modMainMaster">
      <pc:chgData name="Jason Rodenbeck" userId="95cddbd0-d59a-482b-a172-24046c077e3b" providerId="ADAL" clId="{71085946-2349-F640-984D-3789611DFE10}" dt="2022-06-24T18:14:45.089" v="6210" actId="1037"/>
      <pc:docMkLst>
        <pc:docMk/>
      </pc:docMkLst>
      <pc:sldChg chg="modSp mod">
        <pc:chgData name="Jason Rodenbeck" userId="95cddbd0-d59a-482b-a172-24046c077e3b" providerId="ADAL" clId="{71085946-2349-F640-984D-3789611DFE10}" dt="2022-06-22T16:03:01.963" v="2438" actId="14100"/>
        <pc:sldMkLst>
          <pc:docMk/>
          <pc:sldMk cId="358005804" sldId="256"/>
        </pc:sldMkLst>
        <pc:spChg chg="mod">
          <ac:chgData name="Jason Rodenbeck" userId="95cddbd0-d59a-482b-a172-24046c077e3b" providerId="ADAL" clId="{71085946-2349-F640-984D-3789611DFE10}" dt="2022-06-22T16:03:01.963" v="2438" actId="14100"/>
          <ac:spMkLst>
            <pc:docMk/>
            <pc:sldMk cId="358005804" sldId="256"/>
            <ac:spMk id="2" creationId="{4312505E-8060-682F-C571-F23CAFAE1B8B}"/>
          </ac:spMkLst>
        </pc:spChg>
        <pc:spChg chg="mod">
          <ac:chgData name="Jason Rodenbeck" userId="95cddbd0-d59a-482b-a172-24046c077e3b" providerId="ADAL" clId="{71085946-2349-F640-984D-3789611DFE10}" dt="2022-06-22T14:38:11.617" v="1135" actId="20577"/>
          <ac:spMkLst>
            <pc:docMk/>
            <pc:sldMk cId="358005804" sldId="256"/>
            <ac:spMk id="3" creationId="{F77167DD-E2D6-7D4F-850B-2F6610B97ECC}"/>
          </ac:spMkLst>
        </pc:spChg>
      </pc:sldChg>
      <pc:sldChg chg="addSp delSp modSp del mod modClrScheme chgLayout modNotesTx">
        <pc:chgData name="Jason Rodenbeck" userId="95cddbd0-d59a-482b-a172-24046c077e3b" providerId="ADAL" clId="{71085946-2349-F640-984D-3789611DFE10}" dt="2022-06-22T14:54:00.223" v="1466" actId="2696"/>
        <pc:sldMkLst>
          <pc:docMk/>
          <pc:sldMk cId="3272362923" sldId="257"/>
        </pc:sldMkLst>
        <pc:spChg chg="mod ord">
          <ac:chgData name="Jason Rodenbeck" userId="95cddbd0-d59a-482b-a172-24046c077e3b" providerId="ADAL" clId="{71085946-2349-F640-984D-3789611DFE10}" dt="2022-06-22T14:53:53.888" v="1465" actId="700"/>
          <ac:spMkLst>
            <pc:docMk/>
            <pc:sldMk cId="3272362923" sldId="257"/>
            <ac:spMk id="2" creationId="{D52F7B76-166E-1733-20FD-2F070A2C3693}"/>
          </ac:spMkLst>
        </pc:spChg>
        <pc:spChg chg="add del mod ord">
          <ac:chgData name="Jason Rodenbeck" userId="95cddbd0-d59a-482b-a172-24046c077e3b" providerId="ADAL" clId="{71085946-2349-F640-984D-3789611DFE10}" dt="2022-06-22T14:47:56.622" v="1387" actId="700"/>
          <ac:spMkLst>
            <pc:docMk/>
            <pc:sldMk cId="3272362923" sldId="257"/>
            <ac:spMk id="3" creationId="{AC9DF17C-720F-4F2C-C008-E787A76285F7}"/>
          </ac:spMkLst>
        </pc:spChg>
        <pc:spChg chg="add del mod ord">
          <ac:chgData name="Jason Rodenbeck" userId="95cddbd0-d59a-482b-a172-24046c077e3b" providerId="ADAL" clId="{71085946-2349-F640-984D-3789611DFE10}" dt="2022-06-22T14:47:56.622" v="1387" actId="700"/>
          <ac:spMkLst>
            <pc:docMk/>
            <pc:sldMk cId="3272362923" sldId="257"/>
            <ac:spMk id="4" creationId="{8626EE5E-7223-BCE6-4DBF-FF00580D86D9}"/>
          </ac:spMkLst>
        </pc:spChg>
        <pc:spChg chg="del mod ord">
          <ac:chgData name="Jason Rodenbeck" userId="95cddbd0-d59a-482b-a172-24046c077e3b" providerId="ADAL" clId="{71085946-2349-F640-984D-3789611DFE10}" dt="2022-06-22T14:45:27.515" v="1380" actId="700"/>
          <ac:spMkLst>
            <pc:docMk/>
            <pc:sldMk cId="3272362923" sldId="257"/>
            <ac:spMk id="5" creationId="{E55F068B-7399-2097-AAAC-A16A23DE3B1F}"/>
          </ac:spMkLst>
        </pc:spChg>
        <pc:spChg chg="add mod ord">
          <ac:chgData name="Jason Rodenbeck" userId="95cddbd0-d59a-482b-a172-24046c077e3b" providerId="ADAL" clId="{71085946-2349-F640-984D-3789611DFE10}" dt="2022-06-22T14:53:53.888" v="1465" actId="700"/>
          <ac:spMkLst>
            <pc:docMk/>
            <pc:sldMk cId="3272362923" sldId="257"/>
            <ac:spMk id="6" creationId="{4137E96F-3AD9-019A-0CD7-884A776A38A5}"/>
          </ac:spMkLst>
        </pc:spChg>
        <pc:spChg chg="add del mod ord">
          <ac:chgData name="Jason Rodenbeck" userId="95cddbd0-d59a-482b-a172-24046c077e3b" providerId="ADAL" clId="{71085946-2349-F640-984D-3789611DFE10}" dt="2022-06-22T14:53:53.888" v="1465" actId="700"/>
          <ac:spMkLst>
            <pc:docMk/>
            <pc:sldMk cId="3272362923" sldId="257"/>
            <ac:spMk id="7" creationId="{9F8E2784-4BD4-74ED-5619-22723772FEA4}"/>
          </ac:spMkLst>
        </pc:spChg>
        <pc:spChg chg="add mod ord">
          <ac:chgData name="Jason Rodenbeck" userId="95cddbd0-d59a-482b-a172-24046c077e3b" providerId="ADAL" clId="{71085946-2349-F640-984D-3789611DFE10}" dt="2022-06-22T14:53:53.888" v="1465" actId="700"/>
          <ac:spMkLst>
            <pc:docMk/>
            <pc:sldMk cId="3272362923" sldId="257"/>
            <ac:spMk id="8" creationId="{E3148E42-DC6D-3F0B-01DD-3A42D7E64993}"/>
          </ac:spMkLst>
        </pc:spChg>
        <pc:spChg chg="add del mod ord">
          <ac:chgData name="Jason Rodenbeck" userId="95cddbd0-d59a-482b-a172-24046c077e3b" providerId="ADAL" clId="{71085946-2349-F640-984D-3789611DFE10}" dt="2022-06-22T14:53:53.888" v="1465" actId="700"/>
          <ac:spMkLst>
            <pc:docMk/>
            <pc:sldMk cId="3272362923" sldId="257"/>
            <ac:spMk id="9" creationId="{EAE7C812-1DDD-E6A7-4B48-BAF10687632C}"/>
          </ac:spMkLst>
        </pc:spChg>
      </pc:sldChg>
      <pc:sldChg chg="addSp delSp modSp new mod ord">
        <pc:chgData name="Jason Rodenbeck" userId="95cddbd0-d59a-482b-a172-24046c077e3b" providerId="ADAL" clId="{71085946-2349-F640-984D-3789611DFE10}" dt="2022-06-22T16:01:30.969" v="2426" actId="14100"/>
        <pc:sldMkLst>
          <pc:docMk/>
          <pc:sldMk cId="2862159762" sldId="258"/>
        </pc:sldMkLst>
        <pc:spChg chg="mod">
          <ac:chgData name="Jason Rodenbeck" userId="95cddbd0-d59a-482b-a172-24046c077e3b" providerId="ADAL" clId="{71085946-2349-F640-984D-3789611DFE10}" dt="2022-06-22T14:53:19.600" v="1449" actId="20577"/>
          <ac:spMkLst>
            <pc:docMk/>
            <pc:sldMk cId="2862159762" sldId="258"/>
            <ac:spMk id="2" creationId="{5F800E3A-CF4A-EDBB-8454-0895F438E5A4}"/>
          </ac:spMkLst>
        </pc:spChg>
        <pc:spChg chg="del">
          <ac:chgData name="Jason Rodenbeck" userId="95cddbd0-d59a-482b-a172-24046c077e3b" providerId="ADAL" clId="{71085946-2349-F640-984D-3789611DFE10}" dt="2022-06-22T13:58:11.790" v="134" actId="931"/>
          <ac:spMkLst>
            <pc:docMk/>
            <pc:sldMk cId="2862159762" sldId="258"/>
            <ac:spMk id="3" creationId="{B55D7C32-3AC6-A327-EA98-4C66143F3AD2}"/>
          </ac:spMkLst>
        </pc:spChg>
        <pc:spChg chg="mod">
          <ac:chgData name="Jason Rodenbeck" userId="95cddbd0-d59a-482b-a172-24046c077e3b" providerId="ADAL" clId="{71085946-2349-F640-984D-3789611DFE10}" dt="2022-06-22T14:53:28.331" v="1464" actId="20577"/>
          <ac:spMkLst>
            <pc:docMk/>
            <pc:sldMk cId="2862159762" sldId="258"/>
            <ac:spMk id="4" creationId="{DD765F4B-3E79-683A-1C3A-7C9CDE4F6248}"/>
          </ac:spMkLst>
        </pc:spChg>
        <pc:picChg chg="add mod modCrop">
          <ac:chgData name="Jason Rodenbeck" userId="95cddbd0-d59a-482b-a172-24046c077e3b" providerId="ADAL" clId="{71085946-2349-F640-984D-3789611DFE10}" dt="2022-06-22T16:01:30.969" v="2426" actId="14100"/>
          <ac:picMkLst>
            <pc:docMk/>
            <pc:sldMk cId="2862159762" sldId="258"/>
            <ac:picMk id="6" creationId="{422A4836-F03D-2D48-1FDC-60FEEBDE4D49}"/>
          </ac:picMkLst>
        </pc:picChg>
      </pc:sldChg>
      <pc:sldChg chg="addSp delSp modSp new mod modClrScheme chgLayout">
        <pc:chgData name="Jason Rodenbeck" userId="95cddbd0-d59a-482b-a172-24046c077e3b" providerId="ADAL" clId="{71085946-2349-F640-984D-3789611DFE10}" dt="2022-06-22T15:37:39.195" v="2385" actId="14861"/>
        <pc:sldMkLst>
          <pc:docMk/>
          <pc:sldMk cId="3898303993" sldId="259"/>
        </pc:sldMkLst>
        <pc:spChg chg="del mod ord">
          <ac:chgData name="Jason Rodenbeck" userId="95cddbd0-d59a-482b-a172-24046c077e3b" providerId="ADAL" clId="{71085946-2349-F640-984D-3789611DFE10}" dt="2022-06-22T14:07:00.483" v="460" actId="700"/>
          <ac:spMkLst>
            <pc:docMk/>
            <pc:sldMk cId="3898303993" sldId="259"/>
            <ac:spMk id="2" creationId="{80434F2A-3A2B-07D3-770D-A7342DDAD741}"/>
          </ac:spMkLst>
        </pc:spChg>
        <pc:spChg chg="del mod ord">
          <ac:chgData name="Jason Rodenbeck" userId="95cddbd0-d59a-482b-a172-24046c077e3b" providerId="ADAL" clId="{71085946-2349-F640-984D-3789611DFE10}" dt="2022-06-22T14:07:00.483" v="460" actId="700"/>
          <ac:spMkLst>
            <pc:docMk/>
            <pc:sldMk cId="3898303993" sldId="259"/>
            <ac:spMk id="3" creationId="{42770BB0-AC93-4E10-B537-2D4E04CB4190}"/>
          </ac:spMkLst>
        </pc:spChg>
        <pc:spChg chg="add mod ord">
          <ac:chgData name="Jason Rodenbeck" userId="95cddbd0-d59a-482b-a172-24046c077e3b" providerId="ADAL" clId="{71085946-2349-F640-984D-3789611DFE10}" dt="2022-06-22T14:12:49.035" v="824" actId="20577"/>
          <ac:spMkLst>
            <pc:docMk/>
            <pc:sldMk cId="3898303993" sldId="259"/>
            <ac:spMk id="4" creationId="{108ED08A-35CA-491E-5527-9D44803700B4}"/>
          </ac:spMkLst>
        </pc:spChg>
        <pc:spChg chg="add del mod ord">
          <ac:chgData name="Jason Rodenbeck" userId="95cddbd0-d59a-482b-a172-24046c077e3b" providerId="ADAL" clId="{71085946-2349-F640-984D-3789611DFE10}" dt="2022-06-22T14:16:32.793" v="826" actId="931"/>
          <ac:spMkLst>
            <pc:docMk/>
            <pc:sldMk cId="3898303993" sldId="259"/>
            <ac:spMk id="5" creationId="{2CBD5E75-8E93-DAAC-4437-3FFDA5E4DF88}"/>
          </ac:spMkLst>
        </pc:spChg>
        <pc:spChg chg="add mod ord">
          <ac:chgData name="Jason Rodenbeck" userId="95cddbd0-d59a-482b-a172-24046c077e3b" providerId="ADAL" clId="{71085946-2349-F640-984D-3789611DFE10}" dt="2022-06-22T14:12:51.826" v="825" actId="20577"/>
          <ac:spMkLst>
            <pc:docMk/>
            <pc:sldMk cId="3898303993" sldId="259"/>
            <ac:spMk id="6" creationId="{7644A342-2338-106B-9766-C7A528B049B1}"/>
          </ac:spMkLst>
        </pc:spChg>
        <pc:picChg chg="add mod modCrop">
          <ac:chgData name="Jason Rodenbeck" userId="95cddbd0-d59a-482b-a172-24046c077e3b" providerId="ADAL" clId="{71085946-2349-F640-984D-3789611DFE10}" dt="2022-06-22T15:37:39.195" v="2385" actId="14861"/>
          <ac:picMkLst>
            <pc:docMk/>
            <pc:sldMk cId="3898303993" sldId="259"/>
            <ac:picMk id="8" creationId="{81EFFDD8-0FDF-EAAF-1973-D7703162055B}"/>
          </ac:picMkLst>
        </pc:picChg>
      </pc:sldChg>
      <pc:sldChg chg="addSp delSp modSp new mod modClrScheme chgLayout">
        <pc:chgData name="Jason Rodenbeck" userId="95cddbd0-d59a-482b-a172-24046c077e3b" providerId="ADAL" clId="{71085946-2349-F640-984D-3789611DFE10}" dt="2022-06-22T16:02:39.408" v="2436" actId="1038"/>
        <pc:sldMkLst>
          <pc:docMk/>
          <pc:sldMk cId="2843029251" sldId="260"/>
        </pc:sldMkLst>
        <pc:spChg chg="del">
          <ac:chgData name="Jason Rodenbeck" userId="95cddbd0-d59a-482b-a172-24046c077e3b" providerId="ADAL" clId="{71085946-2349-F640-984D-3789611DFE10}" dt="2022-06-22T14:17:45.278" v="839" actId="700"/>
          <ac:spMkLst>
            <pc:docMk/>
            <pc:sldMk cId="2843029251" sldId="260"/>
            <ac:spMk id="2" creationId="{BF86607B-19AF-1A08-E63F-0D9B67CEB1EA}"/>
          </ac:spMkLst>
        </pc:spChg>
        <pc:spChg chg="del">
          <ac:chgData name="Jason Rodenbeck" userId="95cddbd0-d59a-482b-a172-24046c077e3b" providerId="ADAL" clId="{71085946-2349-F640-984D-3789611DFE10}" dt="2022-06-22T14:17:45.278" v="839" actId="700"/>
          <ac:spMkLst>
            <pc:docMk/>
            <pc:sldMk cId="2843029251" sldId="260"/>
            <ac:spMk id="3" creationId="{08EF1735-9C68-1686-21EE-199F638CF256}"/>
          </ac:spMkLst>
        </pc:spChg>
        <pc:spChg chg="del">
          <ac:chgData name="Jason Rodenbeck" userId="95cddbd0-d59a-482b-a172-24046c077e3b" providerId="ADAL" clId="{71085946-2349-F640-984D-3789611DFE10}" dt="2022-06-22T14:17:45.278" v="839" actId="700"/>
          <ac:spMkLst>
            <pc:docMk/>
            <pc:sldMk cId="2843029251" sldId="260"/>
            <ac:spMk id="4" creationId="{9BC87303-4CBC-6DF6-F41E-EF1443DCEAFF}"/>
          </ac:spMkLst>
        </pc:spChg>
        <pc:spChg chg="add mod ord">
          <ac:chgData name="Jason Rodenbeck" userId="95cddbd0-d59a-482b-a172-24046c077e3b" providerId="ADAL" clId="{71085946-2349-F640-984D-3789611DFE10}" dt="2022-06-22T14:40:46.845" v="1228" actId="20577"/>
          <ac:spMkLst>
            <pc:docMk/>
            <pc:sldMk cId="2843029251" sldId="260"/>
            <ac:spMk id="5" creationId="{B092B8F8-D3B4-540F-F49E-7A39F345E292}"/>
          </ac:spMkLst>
        </pc:spChg>
        <pc:spChg chg="add del mod ord">
          <ac:chgData name="Jason Rodenbeck" userId="95cddbd0-d59a-482b-a172-24046c077e3b" providerId="ADAL" clId="{71085946-2349-F640-984D-3789611DFE10}" dt="2022-06-22T14:36:58.486" v="900" actId="700"/>
          <ac:spMkLst>
            <pc:docMk/>
            <pc:sldMk cId="2843029251" sldId="260"/>
            <ac:spMk id="6" creationId="{525220B6-FC3D-D555-9753-A8EE891A8791}"/>
          </ac:spMkLst>
        </pc:spChg>
        <pc:spChg chg="add del mod ord">
          <ac:chgData name="Jason Rodenbeck" userId="95cddbd0-d59a-482b-a172-24046c077e3b" providerId="ADAL" clId="{71085946-2349-F640-984D-3789611DFE10}" dt="2022-06-22T14:36:58.486" v="900" actId="700"/>
          <ac:spMkLst>
            <pc:docMk/>
            <pc:sldMk cId="2843029251" sldId="260"/>
            <ac:spMk id="7" creationId="{73702EC8-B944-8628-014B-CE0569C1DA17}"/>
          </ac:spMkLst>
        </pc:spChg>
        <pc:spChg chg="add del mod ord">
          <ac:chgData name="Jason Rodenbeck" userId="95cddbd0-d59a-482b-a172-24046c077e3b" providerId="ADAL" clId="{71085946-2349-F640-984D-3789611DFE10}" dt="2022-06-22T14:37:08.069" v="901" actId="931"/>
          <ac:spMkLst>
            <pc:docMk/>
            <pc:sldMk cId="2843029251" sldId="260"/>
            <ac:spMk id="8" creationId="{C6BBFA9D-A232-837B-0EE8-7D7C29E4C027}"/>
          </ac:spMkLst>
        </pc:spChg>
        <pc:spChg chg="add mod ord">
          <ac:chgData name="Jason Rodenbeck" userId="95cddbd0-d59a-482b-a172-24046c077e3b" providerId="ADAL" clId="{71085946-2349-F640-984D-3789611DFE10}" dt="2022-06-22T14:40:29.735" v="1197" actId="20577"/>
          <ac:spMkLst>
            <pc:docMk/>
            <pc:sldMk cId="2843029251" sldId="260"/>
            <ac:spMk id="9" creationId="{4545EDEC-85D4-66FF-5D71-705285DC36BA}"/>
          </ac:spMkLst>
        </pc:spChg>
        <pc:picChg chg="add mod modCrop">
          <ac:chgData name="Jason Rodenbeck" userId="95cddbd0-d59a-482b-a172-24046c077e3b" providerId="ADAL" clId="{71085946-2349-F640-984D-3789611DFE10}" dt="2022-06-22T16:02:39.408" v="2436" actId="1038"/>
          <ac:picMkLst>
            <pc:docMk/>
            <pc:sldMk cId="2843029251" sldId="260"/>
            <ac:picMk id="11" creationId="{EAE8568D-23B2-676C-BCA1-23566D3EB1A8}"/>
          </ac:picMkLst>
        </pc:picChg>
      </pc:sldChg>
      <pc:sldChg chg="addSp delSp modSp new mod modClrScheme chgLayout">
        <pc:chgData name="Jason Rodenbeck" userId="95cddbd0-d59a-482b-a172-24046c077e3b" providerId="ADAL" clId="{71085946-2349-F640-984D-3789611DFE10}" dt="2022-06-22T14:43:01.523" v="1340" actId="20577"/>
        <pc:sldMkLst>
          <pc:docMk/>
          <pc:sldMk cId="3567524784" sldId="261"/>
        </pc:sldMkLst>
        <pc:spChg chg="del mod ord">
          <ac:chgData name="Jason Rodenbeck" userId="95cddbd0-d59a-482b-a172-24046c077e3b" providerId="ADAL" clId="{71085946-2349-F640-984D-3789611DFE10}" dt="2022-06-22T14:41:33.626" v="1232" actId="700"/>
          <ac:spMkLst>
            <pc:docMk/>
            <pc:sldMk cId="3567524784" sldId="261"/>
            <ac:spMk id="2" creationId="{9E8E8283-C3DF-B2BA-1166-103B46856919}"/>
          </ac:spMkLst>
        </pc:spChg>
        <pc:spChg chg="del">
          <ac:chgData name="Jason Rodenbeck" userId="95cddbd0-d59a-482b-a172-24046c077e3b" providerId="ADAL" clId="{71085946-2349-F640-984D-3789611DFE10}" dt="2022-06-22T14:41:33.626" v="1232" actId="700"/>
          <ac:spMkLst>
            <pc:docMk/>
            <pc:sldMk cId="3567524784" sldId="261"/>
            <ac:spMk id="3" creationId="{E19C8633-796A-64AD-2B52-FC0903E02D1A}"/>
          </ac:spMkLst>
        </pc:spChg>
        <pc:spChg chg="del mod ord">
          <ac:chgData name="Jason Rodenbeck" userId="95cddbd0-d59a-482b-a172-24046c077e3b" providerId="ADAL" clId="{71085946-2349-F640-984D-3789611DFE10}" dt="2022-06-22T14:41:33.626" v="1232" actId="700"/>
          <ac:spMkLst>
            <pc:docMk/>
            <pc:sldMk cId="3567524784" sldId="261"/>
            <ac:spMk id="4" creationId="{F3409FCF-C44D-393A-3A6C-812E652BDC51}"/>
          </ac:spMkLst>
        </pc:spChg>
        <pc:spChg chg="add mod ord">
          <ac:chgData name="Jason Rodenbeck" userId="95cddbd0-d59a-482b-a172-24046c077e3b" providerId="ADAL" clId="{71085946-2349-F640-984D-3789611DFE10}" dt="2022-06-22T14:42:12.743" v="1293" actId="313"/>
          <ac:spMkLst>
            <pc:docMk/>
            <pc:sldMk cId="3567524784" sldId="261"/>
            <ac:spMk id="5" creationId="{44A16C3C-68C9-B267-ABA6-1ED2D7B17A42}"/>
          </ac:spMkLst>
        </pc:spChg>
        <pc:spChg chg="add mod ord">
          <ac:chgData name="Jason Rodenbeck" userId="95cddbd0-d59a-482b-a172-24046c077e3b" providerId="ADAL" clId="{71085946-2349-F640-984D-3789611DFE10}" dt="2022-06-22T14:43:01.523" v="1340" actId="20577"/>
          <ac:spMkLst>
            <pc:docMk/>
            <pc:sldMk cId="3567524784" sldId="261"/>
            <ac:spMk id="6" creationId="{FD924539-07BB-1E6F-F005-B8249151BC7D}"/>
          </ac:spMkLst>
        </pc:spChg>
      </pc:sldChg>
      <pc:sldChg chg="modSp new mod">
        <pc:chgData name="Jason Rodenbeck" userId="95cddbd0-d59a-482b-a172-24046c077e3b" providerId="ADAL" clId="{71085946-2349-F640-984D-3789611DFE10}" dt="2022-06-22T16:06:30.589" v="2495" actId="14100"/>
        <pc:sldMkLst>
          <pc:docMk/>
          <pc:sldMk cId="2620261552" sldId="262"/>
        </pc:sldMkLst>
        <pc:spChg chg="mod">
          <ac:chgData name="Jason Rodenbeck" userId="95cddbd0-d59a-482b-a172-24046c077e3b" providerId="ADAL" clId="{71085946-2349-F640-984D-3789611DFE10}" dt="2022-06-22T14:54:25.705" v="1509" actId="20577"/>
          <ac:spMkLst>
            <pc:docMk/>
            <pc:sldMk cId="2620261552" sldId="262"/>
            <ac:spMk id="2" creationId="{2F7B0CF7-6265-DEBF-AF5E-3C2359C639E5}"/>
          </ac:spMkLst>
        </pc:spChg>
        <pc:spChg chg="mod">
          <ac:chgData name="Jason Rodenbeck" userId="95cddbd0-d59a-482b-a172-24046c077e3b" providerId="ADAL" clId="{71085946-2349-F640-984D-3789611DFE10}" dt="2022-06-22T16:06:30.589" v="2495" actId="14100"/>
          <ac:spMkLst>
            <pc:docMk/>
            <pc:sldMk cId="2620261552" sldId="262"/>
            <ac:spMk id="3" creationId="{2A5BCD1A-26DF-E85D-9498-5C8FB3BDFA71}"/>
          </ac:spMkLst>
        </pc:spChg>
      </pc:sldChg>
      <pc:sldChg chg="addSp delSp modSp new mod modClrScheme chgLayout modNotesTx">
        <pc:chgData name="Jason Rodenbeck" userId="95cddbd0-d59a-482b-a172-24046c077e3b" providerId="ADAL" clId="{71085946-2349-F640-984D-3789611DFE10}" dt="2022-06-22T17:28:46.269" v="3647" actId="27636"/>
        <pc:sldMkLst>
          <pc:docMk/>
          <pc:sldMk cId="4067989528" sldId="263"/>
        </pc:sldMkLst>
        <pc:spChg chg="mod ord">
          <ac:chgData name="Jason Rodenbeck" userId="95cddbd0-d59a-482b-a172-24046c077e3b" providerId="ADAL" clId="{71085946-2349-F640-984D-3789611DFE10}" dt="2022-06-22T15:58:28.132" v="2407" actId="20577"/>
          <ac:spMkLst>
            <pc:docMk/>
            <pc:sldMk cId="4067989528" sldId="263"/>
            <ac:spMk id="2" creationId="{2D91C77A-15DB-EBEA-05A9-310924401538}"/>
          </ac:spMkLst>
        </pc:spChg>
        <pc:spChg chg="del mod ord">
          <ac:chgData name="Jason Rodenbeck" userId="95cddbd0-d59a-482b-a172-24046c077e3b" providerId="ADAL" clId="{71085946-2349-F640-984D-3789611DFE10}" dt="2022-06-22T14:58:53.888" v="1675" actId="700"/>
          <ac:spMkLst>
            <pc:docMk/>
            <pc:sldMk cId="4067989528" sldId="263"/>
            <ac:spMk id="3" creationId="{17DF0733-69EC-A5E7-ED44-6E050F4176EF}"/>
          </ac:spMkLst>
        </pc:spChg>
        <pc:spChg chg="add mod ord">
          <ac:chgData name="Jason Rodenbeck" userId="95cddbd0-d59a-482b-a172-24046c077e3b" providerId="ADAL" clId="{71085946-2349-F640-984D-3789611DFE10}" dt="2022-06-22T14:59:01.015" v="1684" actId="20577"/>
          <ac:spMkLst>
            <pc:docMk/>
            <pc:sldMk cId="4067989528" sldId="263"/>
            <ac:spMk id="4" creationId="{445DC0BE-88E4-C6F9-1D0E-9AF32E0BC692}"/>
          </ac:spMkLst>
        </pc:spChg>
        <pc:spChg chg="add mod ord">
          <ac:chgData name="Jason Rodenbeck" userId="95cddbd0-d59a-482b-a172-24046c077e3b" providerId="ADAL" clId="{71085946-2349-F640-984D-3789611DFE10}" dt="2022-06-22T17:28:46.269" v="3647" actId="27636"/>
          <ac:spMkLst>
            <pc:docMk/>
            <pc:sldMk cId="4067989528" sldId="263"/>
            <ac:spMk id="5" creationId="{C2555B3B-85DF-9E34-D757-A16BF0547228}"/>
          </ac:spMkLst>
        </pc:spChg>
        <pc:spChg chg="add mod ord">
          <ac:chgData name="Jason Rodenbeck" userId="95cddbd0-d59a-482b-a172-24046c077e3b" providerId="ADAL" clId="{71085946-2349-F640-984D-3789611DFE10}" dt="2022-06-22T14:59:05.412" v="1697" actId="20577"/>
          <ac:spMkLst>
            <pc:docMk/>
            <pc:sldMk cId="4067989528" sldId="263"/>
            <ac:spMk id="6" creationId="{49BF25C6-9003-C2C0-FEB7-09BDEDB9CD3C}"/>
          </ac:spMkLst>
        </pc:spChg>
        <pc:spChg chg="add mod ord">
          <ac:chgData name="Jason Rodenbeck" userId="95cddbd0-d59a-482b-a172-24046c077e3b" providerId="ADAL" clId="{71085946-2349-F640-984D-3789611DFE10}" dt="2022-06-22T17:28:46.264" v="3646" actId="27636"/>
          <ac:spMkLst>
            <pc:docMk/>
            <pc:sldMk cId="4067989528" sldId="263"/>
            <ac:spMk id="7" creationId="{25C4CBF4-E6FC-2408-F7F0-33D1AF372B9B}"/>
          </ac:spMkLst>
        </pc:spChg>
      </pc:sldChg>
      <pc:sldChg chg="modSp new mod">
        <pc:chgData name="Jason Rodenbeck" userId="95cddbd0-d59a-482b-a172-24046c077e3b" providerId="ADAL" clId="{71085946-2349-F640-984D-3789611DFE10}" dt="2022-06-22T16:08:14.121" v="2527" actId="20577"/>
        <pc:sldMkLst>
          <pc:docMk/>
          <pc:sldMk cId="2047974511" sldId="264"/>
        </pc:sldMkLst>
        <pc:spChg chg="mod">
          <ac:chgData name="Jason Rodenbeck" userId="95cddbd0-d59a-482b-a172-24046c077e3b" providerId="ADAL" clId="{71085946-2349-F640-984D-3789611DFE10}" dt="2022-06-22T16:08:08.180" v="2513" actId="20577"/>
          <ac:spMkLst>
            <pc:docMk/>
            <pc:sldMk cId="2047974511" sldId="264"/>
            <ac:spMk id="2" creationId="{DF41D05C-9C5D-E4B6-86A0-8C24C3E229B0}"/>
          </ac:spMkLst>
        </pc:spChg>
        <pc:spChg chg="mod">
          <ac:chgData name="Jason Rodenbeck" userId="95cddbd0-d59a-482b-a172-24046c077e3b" providerId="ADAL" clId="{71085946-2349-F640-984D-3789611DFE10}" dt="2022-06-22T16:08:14.121" v="2527" actId="20577"/>
          <ac:spMkLst>
            <pc:docMk/>
            <pc:sldMk cId="2047974511" sldId="264"/>
            <ac:spMk id="3" creationId="{B9715E09-64B8-F2EE-8AE2-FA16985E1602}"/>
          </ac:spMkLst>
        </pc:spChg>
      </pc:sldChg>
      <pc:sldChg chg="modSp add del mod">
        <pc:chgData name="Jason Rodenbeck" userId="95cddbd0-d59a-482b-a172-24046c077e3b" providerId="ADAL" clId="{71085946-2349-F640-984D-3789611DFE10}" dt="2022-06-22T18:10:36" v="5418" actId="2696"/>
        <pc:sldMkLst>
          <pc:docMk/>
          <pc:sldMk cId="2353234255" sldId="265"/>
        </pc:sldMkLst>
        <pc:spChg chg="mod">
          <ac:chgData name="Jason Rodenbeck" userId="95cddbd0-d59a-482b-a172-24046c077e3b" providerId="ADAL" clId="{71085946-2349-F640-984D-3789611DFE10}" dt="2022-06-22T18:10:12.091" v="5415" actId="27636"/>
          <ac:spMkLst>
            <pc:docMk/>
            <pc:sldMk cId="2353234255" sldId="265"/>
            <ac:spMk id="7" creationId="{05F57CF2-BD76-C119-9921-4D415DE5372C}"/>
          </ac:spMkLst>
        </pc:spChg>
        <pc:picChg chg="mod">
          <ac:chgData name="Jason Rodenbeck" userId="95cddbd0-d59a-482b-a172-24046c077e3b" providerId="ADAL" clId="{71085946-2349-F640-984D-3789611DFE10}" dt="2022-06-22T18:10:32.278" v="5417" actId="14100"/>
          <ac:picMkLst>
            <pc:docMk/>
            <pc:sldMk cId="2353234255" sldId="265"/>
            <ac:picMk id="10" creationId="{BE97CC59-E7D1-2C75-E072-9BE5EED49C0F}"/>
          </ac:picMkLst>
        </pc:picChg>
      </pc:sldChg>
      <pc:sldChg chg="addSp delSp modSp new del mod modClrScheme chgLayout">
        <pc:chgData name="Jason Rodenbeck" userId="95cddbd0-d59a-482b-a172-24046c077e3b" providerId="ADAL" clId="{71085946-2349-F640-984D-3789611DFE10}" dt="2022-06-22T16:57:17.642" v="2541" actId="2696"/>
        <pc:sldMkLst>
          <pc:docMk/>
          <pc:sldMk cId="3210250106" sldId="265"/>
        </pc:sldMkLst>
        <pc:spChg chg="del">
          <ac:chgData name="Jason Rodenbeck" userId="95cddbd0-d59a-482b-a172-24046c077e3b" providerId="ADAL" clId="{71085946-2349-F640-984D-3789611DFE10}" dt="2022-06-22T16:54:11.797" v="2529" actId="700"/>
          <ac:spMkLst>
            <pc:docMk/>
            <pc:sldMk cId="3210250106" sldId="265"/>
            <ac:spMk id="2" creationId="{2B8FD4DF-044D-2B1A-9B5C-28B5FCBC1793}"/>
          </ac:spMkLst>
        </pc:spChg>
        <pc:spChg chg="del">
          <ac:chgData name="Jason Rodenbeck" userId="95cddbd0-d59a-482b-a172-24046c077e3b" providerId="ADAL" clId="{71085946-2349-F640-984D-3789611DFE10}" dt="2022-06-22T16:54:11.797" v="2529" actId="700"/>
          <ac:spMkLst>
            <pc:docMk/>
            <pc:sldMk cId="3210250106" sldId="265"/>
            <ac:spMk id="3" creationId="{008F9FDC-1504-BA0A-3F38-557A966BB780}"/>
          </ac:spMkLst>
        </pc:spChg>
        <pc:picChg chg="add mod">
          <ac:chgData name="Jason Rodenbeck" userId="95cddbd0-d59a-482b-a172-24046c077e3b" providerId="ADAL" clId="{71085946-2349-F640-984D-3789611DFE10}" dt="2022-06-22T16:54:31.046" v="2530" actId="931"/>
          <ac:picMkLst>
            <pc:docMk/>
            <pc:sldMk cId="3210250106" sldId="265"/>
            <ac:picMk id="5" creationId="{CF1719C6-79F4-4FE8-77F5-8A57B5A270DC}"/>
          </ac:picMkLst>
        </pc:picChg>
      </pc:sldChg>
      <pc:sldChg chg="addSp delSp modSp new del mod modClrScheme chgLayout">
        <pc:chgData name="Jason Rodenbeck" userId="95cddbd0-d59a-482b-a172-24046c077e3b" providerId="ADAL" clId="{71085946-2349-F640-984D-3789611DFE10}" dt="2022-06-22T16:57:02.058" v="2538" actId="2696"/>
        <pc:sldMkLst>
          <pc:docMk/>
          <pc:sldMk cId="395608729" sldId="266"/>
        </pc:sldMkLst>
        <pc:spChg chg="del">
          <ac:chgData name="Jason Rodenbeck" userId="95cddbd0-d59a-482b-a172-24046c077e3b" providerId="ADAL" clId="{71085946-2349-F640-984D-3789611DFE10}" dt="2022-06-22T16:54:59.905" v="2532" actId="700"/>
          <ac:spMkLst>
            <pc:docMk/>
            <pc:sldMk cId="395608729" sldId="266"/>
            <ac:spMk id="2" creationId="{CE863D92-B645-0F8C-7180-7BAFF71883BB}"/>
          </ac:spMkLst>
        </pc:spChg>
        <pc:spChg chg="del">
          <ac:chgData name="Jason Rodenbeck" userId="95cddbd0-d59a-482b-a172-24046c077e3b" providerId="ADAL" clId="{71085946-2349-F640-984D-3789611DFE10}" dt="2022-06-22T16:54:59.905" v="2532" actId="700"/>
          <ac:spMkLst>
            <pc:docMk/>
            <pc:sldMk cId="395608729" sldId="266"/>
            <ac:spMk id="3" creationId="{6AE19A76-999D-2D4C-56BA-AF11FD6463F5}"/>
          </ac:spMkLst>
        </pc:spChg>
        <pc:picChg chg="add mod">
          <ac:chgData name="Jason Rodenbeck" userId="95cddbd0-d59a-482b-a172-24046c077e3b" providerId="ADAL" clId="{71085946-2349-F640-984D-3789611DFE10}" dt="2022-06-22T16:55:44.971" v="2533" actId="931"/>
          <ac:picMkLst>
            <pc:docMk/>
            <pc:sldMk cId="395608729" sldId="266"/>
            <ac:picMk id="5" creationId="{0E399662-D069-4912-6253-24507D2B9DAC}"/>
          </ac:picMkLst>
        </pc:picChg>
      </pc:sldChg>
      <pc:sldChg chg="addSp delSp modSp new del mod modClrScheme chgLayout modNotesTx">
        <pc:chgData name="Jason Rodenbeck" userId="95cddbd0-d59a-482b-a172-24046c077e3b" providerId="ADAL" clId="{71085946-2349-F640-984D-3789611DFE10}" dt="2022-06-22T17:44:18.053" v="4586" actId="2696"/>
        <pc:sldMkLst>
          <pc:docMk/>
          <pc:sldMk cId="982602359" sldId="267"/>
        </pc:sldMkLst>
        <pc:spChg chg="mod ord">
          <ac:chgData name="Jason Rodenbeck" userId="95cddbd0-d59a-482b-a172-24046c077e3b" providerId="ADAL" clId="{71085946-2349-F640-984D-3789611DFE10}" dt="2022-06-22T17:38:02.319" v="4457" actId="700"/>
          <ac:spMkLst>
            <pc:docMk/>
            <pc:sldMk cId="982602359" sldId="267"/>
            <ac:spMk id="2" creationId="{1F720141-53BA-7A25-7358-D8C8EAE56C17}"/>
          </ac:spMkLst>
        </pc:spChg>
        <pc:spChg chg="add mod ord">
          <ac:chgData name="Jason Rodenbeck" userId="95cddbd0-d59a-482b-a172-24046c077e3b" providerId="ADAL" clId="{71085946-2349-F640-984D-3789611DFE10}" dt="2022-06-22T17:38:02.319" v="4457" actId="700"/>
          <ac:spMkLst>
            <pc:docMk/>
            <pc:sldMk cId="982602359" sldId="267"/>
            <ac:spMk id="4" creationId="{FD938401-F407-7190-C622-491815B6B72D}"/>
          </ac:spMkLst>
        </pc:spChg>
        <pc:spChg chg="add del mod ord">
          <ac:chgData name="Jason Rodenbeck" userId="95cddbd0-d59a-482b-a172-24046c077e3b" providerId="ADAL" clId="{71085946-2349-F640-984D-3789611DFE10}" dt="2022-06-22T17:22:46.958" v="3357"/>
          <ac:spMkLst>
            <pc:docMk/>
            <pc:sldMk cId="982602359" sldId="267"/>
            <ac:spMk id="5" creationId="{563E2210-B1E3-8296-4EE3-3226D58FFE4C}"/>
          </ac:spMkLst>
        </pc:spChg>
        <pc:spChg chg="add del mod ord">
          <ac:chgData name="Jason Rodenbeck" userId="95cddbd0-d59a-482b-a172-24046c077e3b" providerId="ADAL" clId="{71085946-2349-F640-984D-3789611DFE10}" dt="2022-06-22T17:38:02.319" v="4457" actId="700"/>
          <ac:spMkLst>
            <pc:docMk/>
            <pc:sldMk cId="982602359" sldId="267"/>
            <ac:spMk id="7" creationId="{708CC914-C0E3-2A9F-3F56-BCDF5BD417D3}"/>
          </ac:spMkLst>
        </pc:spChg>
        <pc:picChg chg="add del mod">
          <ac:chgData name="Jason Rodenbeck" userId="95cddbd0-d59a-482b-a172-24046c077e3b" providerId="ADAL" clId="{71085946-2349-F640-984D-3789611DFE10}" dt="2022-06-22T17:22:44.509" v="3356" actId="21"/>
          <ac:picMkLst>
            <pc:docMk/>
            <pc:sldMk cId="982602359" sldId="267"/>
            <ac:picMk id="3" creationId="{A824D534-7698-366A-B74F-EEF8B7D7C62A}"/>
          </ac:picMkLst>
        </pc:picChg>
        <pc:picChg chg="add mod ord">
          <ac:chgData name="Jason Rodenbeck" userId="95cddbd0-d59a-482b-a172-24046c077e3b" providerId="ADAL" clId="{71085946-2349-F640-984D-3789611DFE10}" dt="2022-06-22T17:38:02.319" v="4457" actId="700"/>
          <ac:picMkLst>
            <pc:docMk/>
            <pc:sldMk cId="982602359" sldId="267"/>
            <ac:picMk id="6" creationId="{AFF3A4F0-3D2D-D372-550A-991BCEF0362E}"/>
          </ac:picMkLst>
        </pc:picChg>
      </pc:sldChg>
      <pc:sldChg chg="modSp add mod ord modNotesTx">
        <pc:chgData name="Jason Rodenbeck" userId="95cddbd0-d59a-482b-a172-24046c077e3b" providerId="ADAL" clId="{71085946-2349-F640-984D-3789611DFE10}" dt="2022-06-24T18:14:45.089" v="6210" actId="1037"/>
        <pc:sldMkLst>
          <pc:docMk/>
          <pc:sldMk cId="2245425072" sldId="268"/>
        </pc:sldMkLst>
        <pc:spChg chg="mod">
          <ac:chgData name="Jason Rodenbeck" userId="95cddbd0-d59a-482b-a172-24046c077e3b" providerId="ADAL" clId="{71085946-2349-F640-984D-3789611DFE10}" dt="2022-06-22T18:13:37.567" v="5467" actId="1076"/>
          <ac:spMkLst>
            <pc:docMk/>
            <pc:sldMk cId="2245425072" sldId="268"/>
            <ac:spMk id="2" creationId="{AC44AF82-B0A9-1CF2-63E2-E969B346362B}"/>
          </ac:spMkLst>
        </pc:spChg>
        <pc:spChg chg="mod">
          <ac:chgData name="Jason Rodenbeck" userId="95cddbd0-d59a-482b-a172-24046c077e3b" providerId="ADAL" clId="{71085946-2349-F640-984D-3789611DFE10}" dt="2022-06-22T18:18:14.941" v="5765" actId="6549"/>
          <ac:spMkLst>
            <pc:docMk/>
            <pc:sldMk cId="2245425072" sldId="268"/>
            <ac:spMk id="4" creationId="{8A563B80-FE55-6EB9-6EB8-7245DC9C188B}"/>
          </ac:spMkLst>
        </pc:spChg>
        <pc:picChg chg="mod">
          <ac:chgData name="Jason Rodenbeck" userId="95cddbd0-d59a-482b-a172-24046c077e3b" providerId="ADAL" clId="{71085946-2349-F640-984D-3789611DFE10}" dt="2022-06-24T18:14:45.089" v="6210" actId="1037"/>
          <ac:picMkLst>
            <pc:docMk/>
            <pc:sldMk cId="2245425072" sldId="268"/>
            <ac:picMk id="10" creationId="{A125B0E7-7901-FF24-A244-EC443F152724}"/>
          </ac:picMkLst>
        </pc:picChg>
        <pc:picChg chg="mod">
          <ac:chgData name="Jason Rodenbeck" userId="95cddbd0-d59a-482b-a172-24046c077e3b" providerId="ADAL" clId="{71085946-2349-F640-984D-3789611DFE10}" dt="2022-06-22T18:11:26.424" v="5423" actId="14100"/>
          <ac:picMkLst>
            <pc:docMk/>
            <pc:sldMk cId="2245425072" sldId="268"/>
            <ac:picMk id="12" creationId="{C84FF6AD-76AA-4259-3C00-93AEC63B3517}"/>
          </ac:picMkLst>
        </pc:picChg>
      </pc:sldChg>
      <pc:sldChg chg="addSp delSp modSp new del mod modClrScheme chgLayout">
        <pc:chgData name="Jason Rodenbeck" userId="95cddbd0-d59a-482b-a172-24046c077e3b" providerId="ADAL" clId="{71085946-2349-F640-984D-3789611DFE10}" dt="2022-06-22T17:41:44.215" v="4526" actId="2696"/>
        <pc:sldMkLst>
          <pc:docMk/>
          <pc:sldMk cId="2380151561" sldId="268"/>
        </pc:sldMkLst>
        <pc:spChg chg="mod ord">
          <ac:chgData name="Jason Rodenbeck" userId="95cddbd0-d59a-482b-a172-24046c077e3b" providerId="ADAL" clId="{71085946-2349-F640-984D-3789611DFE10}" dt="2022-06-22T17:24:15.675" v="3594" actId="700"/>
          <ac:spMkLst>
            <pc:docMk/>
            <pc:sldMk cId="2380151561" sldId="268"/>
            <ac:spMk id="2" creationId="{FF7ECB68-A2E8-FF8A-7174-449F4B7FB6D1}"/>
          </ac:spMkLst>
        </pc:spChg>
        <pc:spChg chg="add del mod ord">
          <ac:chgData name="Jason Rodenbeck" userId="95cddbd0-d59a-482b-a172-24046c077e3b" providerId="ADAL" clId="{71085946-2349-F640-984D-3789611DFE10}" dt="2022-06-22T17:24:25.523" v="3596"/>
          <ac:spMkLst>
            <pc:docMk/>
            <pc:sldMk cId="2380151561" sldId="268"/>
            <ac:spMk id="4" creationId="{10E25E59-2FDC-9169-92C0-97C8C0E2A2F6}"/>
          </ac:spMkLst>
        </pc:spChg>
        <pc:spChg chg="add mod ord">
          <ac:chgData name="Jason Rodenbeck" userId="95cddbd0-d59a-482b-a172-24046c077e3b" providerId="ADAL" clId="{71085946-2349-F640-984D-3789611DFE10}" dt="2022-06-22T17:29:01.468" v="3670" actId="20577"/>
          <ac:spMkLst>
            <pc:docMk/>
            <pc:sldMk cId="2380151561" sldId="268"/>
            <ac:spMk id="5" creationId="{6C4D32C2-E9E7-D40C-ED37-79C5E95EF147}"/>
          </ac:spMkLst>
        </pc:spChg>
        <pc:picChg chg="add del mod">
          <ac:chgData name="Jason Rodenbeck" userId="95cddbd0-d59a-482b-a172-24046c077e3b" providerId="ADAL" clId="{71085946-2349-F640-984D-3789611DFE10}" dt="2022-06-22T17:24:18.152" v="3595" actId="21"/>
          <ac:picMkLst>
            <pc:docMk/>
            <pc:sldMk cId="2380151561" sldId="268"/>
            <ac:picMk id="3" creationId="{BC0BB2A0-D512-6269-CA8D-D218B7156AA5}"/>
          </ac:picMkLst>
        </pc:picChg>
        <pc:picChg chg="add mod">
          <ac:chgData name="Jason Rodenbeck" userId="95cddbd0-d59a-482b-a172-24046c077e3b" providerId="ADAL" clId="{71085946-2349-F640-984D-3789611DFE10}" dt="2022-06-22T17:24:25.523" v="3596"/>
          <ac:picMkLst>
            <pc:docMk/>
            <pc:sldMk cId="2380151561" sldId="268"/>
            <ac:picMk id="6" creationId="{71E3354A-788C-5123-ABF6-52CCD6CD23AE}"/>
          </ac:picMkLst>
        </pc:picChg>
      </pc:sldChg>
      <pc:sldChg chg="addSp delSp modSp new del mod modClrScheme chgLayout">
        <pc:chgData name="Jason Rodenbeck" userId="95cddbd0-d59a-482b-a172-24046c077e3b" providerId="ADAL" clId="{71085946-2349-F640-984D-3789611DFE10}" dt="2022-06-22T17:42:53.090" v="4540" actId="2696"/>
        <pc:sldMkLst>
          <pc:docMk/>
          <pc:sldMk cId="1909870778" sldId="269"/>
        </pc:sldMkLst>
        <pc:spChg chg="mod ord">
          <ac:chgData name="Jason Rodenbeck" userId="95cddbd0-d59a-482b-a172-24046c077e3b" providerId="ADAL" clId="{71085946-2349-F640-984D-3789611DFE10}" dt="2022-06-22T17:29:20.066" v="3671" actId="700"/>
          <ac:spMkLst>
            <pc:docMk/>
            <pc:sldMk cId="1909870778" sldId="269"/>
            <ac:spMk id="2" creationId="{A2ACCF2F-115F-684C-F267-E166313BA823}"/>
          </ac:spMkLst>
        </pc:spChg>
        <pc:spChg chg="add mod ord">
          <ac:chgData name="Jason Rodenbeck" userId="95cddbd0-d59a-482b-a172-24046c077e3b" providerId="ADAL" clId="{71085946-2349-F640-984D-3789611DFE10}" dt="2022-06-22T17:42:28.647" v="4536" actId="21"/>
          <ac:spMkLst>
            <pc:docMk/>
            <pc:sldMk cId="1909870778" sldId="269"/>
            <ac:spMk id="5" creationId="{B0CEB21D-317A-4339-B0DB-A1D002E26811}"/>
          </ac:spMkLst>
        </pc:spChg>
        <pc:spChg chg="add del mod ord">
          <ac:chgData name="Jason Rodenbeck" userId="95cddbd0-d59a-482b-a172-24046c077e3b" providerId="ADAL" clId="{71085946-2349-F640-984D-3789611DFE10}" dt="2022-06-22T17:29:24.914" v="3673"/>
          <ac:spMkLst>
            <pc:docMk/>
            <pc:sldMk cId="1909870778" sldId="269"/>
            <ac:spMk id="6" creationId="{E522FEEE-29A4-DA34-C81B-E291B9F32AE8}"/>
          </ac:spMkLst>
        </pc:spChg>
        <pc:picChg chg="add del mod">
          <ac:chgData name="Jason Rodenbeck" userId="95cddbd0-d59a-482b-a172-24046c077e3b" providerId="ADAL" clId="{71085946-2349-F640-984D-3789611DFE10}" dt="2022-06-22T17:29:22.594" v="3672" actId="21"/>
          <ac:picMkLst>
            <pc:docMk/>
            <pc:sldMk cId="1909870778" sldId="269"/>
            <ac:picMk id="4" creationId="{05B04B8F-A500-DD48-5F72-1916CE6A0C22}"/>
          </ac:picMkLst>
        </pc:picChg>
        <pc:picChg chg="add mod">
          <ac:chgData name="Jason Rodenbeck" userId="95cddbd0-d59a-482b-a172-24046c077e3b" providerId="ADAL" clId="{71085946-2349-F640-984D-3789611DFE10}" dt="2022-06-22T17:29:24.914" v="3673"/>
          <ac:picMkLst>
            <pc:docMk/>
            <pc:sldMk cId="1909870778" sldId="269"/>
            <ac:picMk id="7" creationId="{1E87B656-6068-28CA-EE7F-34AA950ED0F5}"/>
          </ac:picMkLst>
        </pc:picChg>
      </pc:sldChg>
      <pc:sldChg chg="addSp delSp modSp new del mod modClrScheme chgLayout">
        <pc:chgData name="Jason Rodenbeck" userId="95cddbd0-d59a-482b-a172-24046c077e3b" providerId="ADAL" clId="{71085946-2349-F640-984D-3789611DFE10}" dt="2022-06-22T17:43:46.688" v="4551" actId="2696"/>
        <pc:sldMkLst>
          <pc:docMk/>
          <pc:sldMk cId="104527707" sldId="270"/>
        </pc:sldMkLst>
        <pc:spChg chg="mod ord">
          <ac:chgData name="Jason Rodenbeck" userId="95cddbd0-d59a-482b-a172-24046c077e3b" providerId="ADAL" clId="{71085946-2349-F640-984D-3789611DFE10}" dt="2022-06-22T17:30:39.407" v="3727" actId="700"/>
          <ac:spMkLst>
            <pc:docMk/>
            <pc:sldMk cId="104527707" sldId="270"/>
            <ac:spMk id="2" creationId="{561BAD7E-4CBA-4EE4-5847-E72111BAE954}"/>
          </ac:spMkLst>
        </pc:spChg>
        <pc:spChg chg="add del mod ord">
          <ac:chgData name="Jason Rodenbeck" userId="95cddbd0-d59a-482b-a172-24046c077e3b" providerId="ADAL" clId="{71085946-2349-F640-984D-3789611DFE10}" dt="2022-06-22T17:30:50.054" v="3729"/>
          <ac:spMkLst>
            <pc:docMk/>
            <pc:sldMk cId="104527707" sldId="270"/>
            <ac:spMk id="7" creationId="{E1081D18-AFF6-22CF-A0BA-08B342C1E369}"/>
          </ac:spMkLst>
        </pc:spChg>
        <pc:spChg chg="add mod ord">
          <ac:chgData name="Jason Rodenbeck" userId="95cddbd0-d59a-482b-a172-24046c077e3b" providerId="ADAL" clId="{71085946-2349-F640-984D-3789611DFE10}" dt="2022-06-22T17:31:56.942" v="3971" actId="20577"/>
          <ac:spMkLst>
            <pc:docMk/>
            <pc:sldMk cId="104527707" sldId="270"/>
            <ac:spMk id="8" creationId="{9CB5EF02-3F2B-E7AE-7CBD-AB13B17DC316}"/>
          </ac:spMkLst>
        </pc:spChg>
        <pc:picChg chg="add del mod">
          <ac:chgData name="Jason Rodenbeck" userId="95cddbd0-d59a-482b-a172-24046c077e3b" providerId="ADAL" clId="{71085946-2349-F640-984D-3789611DFE10}" dt="2022-06-22T17:14:08.157" v="3054" actId="478"/>
          <ac:picMkLst>
            <pc:docMk/>
            <pc:sldMk cId="104527707" sldId="270"/>
            <ac:picMk id="4" creationId="{CCC0B5D7-A88A-0B3E-ABEE-09E3FF9EA2A9}"/>
          </ac:picMkLst>
        </pc:picChg>
        <pc:picChg chg="add del mod">
          <ac:chgData name="Jason Rodenbeck" userId="95cddbd0-d59a-482b-a172-24046c077e3b" providerId="ADAL" clId="{71085946-2349-F640-984D-3789611DFE10}" dt="2022-06-22T17:30:43.153" v="3728" actId="21"/>
          <ac:picMkLst>
            <pc:docMk/>
            <pc:sldMk cId="104527707" sldId="270"/>
            <ac:picMk id="6" creationId="{2708C69E-839A-7067-1F88-C3C867C23CB9}"/>
          </ac:picMkLst>
        </pc:picChg>
        <pc:picChg chg="add mod">
          <ac:chgData name="Jason Rodenbeck" userId="95cddbd0-d59a-482b-a172-24046c077e3b" providerId="ADAL" clId="{71085946-2349-F640-984D-3789611DFE10}" dt="2022-06-22T17:33:36.419" v="4419" actId="962"/>
          <ac:picMkLst>
            <pc:docMk/>
            <pc:sldMk cId="104527707" sldId="270"/>
            <ac:picMk id="9" creationId="{BFAC80DD-9D4F-EFEB-94A8-CC5167640A29}"/>
          </ac:picMkLst>
        </pc:picChg>
      </pc:sldChg>
      <pc:sldChg chg="addSp delSp modSp new mod modClrScheme chgLayout">
        <pc:chgData name="Jason Rodenbeck" userId="95cddbd0-d59a-482b-a172-24046c077e3b" providerId="ADAL" clId="{71085946-2349-F640-984D-3789611DFE10}" dt="2022-06-22T17:34:20.879" v="4455" actId="20577"/>
        <pc:sldMkLst>
          <pc:docMk/>
          <pc:sldMk cId="2543759245" sldId="271"/>
        </pc:sldMkLst>
        <pc:spChg chg="del mod ord">
          <ac:chgData name="Jason Rodenbeck" userId="95cddbd0-d59a-482b-a172-24046c077e3b" providerId="ADAL" clId="{71085946-2349-F640-984D-3789611DFE10}" dt="2022-06-22T17:33:52.857" v="4421" actId="700"/>
          <ac:spMkLst>
            <pc:docMk/>
            <pc:sldMk cId="2543759245" sldId="271"/>
            <ac:spMk id="2" creationId="{C7CED010-066E-F4DC-9828-16B95CCCB87A}"/>
          </ac:spMkLst>
        </pc:spChg>
        <pc:spChg chg="del mod ord">
          <ac:chgData name="Jason Rodenbeck" userId="95cddbd0-d59a-482b-a172-24046c077e3b" providerId="ADAL" clId="{71085946-2349-F640-984D-3789611DFE10}" dt="2022-06-22T17:33:52.857" v="4421" actId="700"/>
          <ac:spMkLst>
            <pc:docMk/>
            <pc:sldMk cId="2543759245" sldId="271"/>
            <ac:spMk id="3" creationId="{8879EE6B-0C29-6A54-A436-8B2044646B3B}"/>
          </ac:spMkLst>
        </pc:spChg>
        <pc:spChg chg="del">
          <ac:chgData name="Jason Rodenbeck" userId="95cddbd0-d59a-482b-a172-24046c077e3b" providerId="ADAL" clId="{71085946-2349-F640-984D-3789611DFE10}" dt="2022-06-22T17:33:52.857" v="4421" actId="700"/>
          <ac:spMkLst>
            <pc:docMk/>
            <pc:sldMk cId="2543759245" sldId="271"/>
            <ac:spMk id="4" creationId="{2DFFCBC0-4B40-FF04-F201-25D57B4190C6}"/>
          </ac:spMkLst>
        </pc:spChg>
        <pc:spChg chg="add mod ord">
          <ac:chgData name="Jason Rodenbeck" userId="95cddbd0-d59a-482b-a172-24046c077e3b" providerId="ADAL" clId="{71085946-2349-F640-984D-3789611DFE10}" dt="2022-06-22T17:33:58.794" v="4441" actId="20577"/>
          <ac:spMkLst>
            <pc:docMk/>
            <pc:sldMk cId="2543759245" sldId="271"/>
            <ac:spMk id="5" creationId="{6FD3F6A9-693E-31F3-856D-176A5ACE44EA}"/>
          </ac:spMkLst>
        </pc:spChg>
        <pc:spChg chg="add mod ord">
          <ac:chgData name="Jason Rodenbeck" userId="95cddbd0-d59a-482b-a172-24046c077e3b" providerId="ADAL" clId="{71085946-2349-F640-984D-3789611DFE10}" dt="2022-06-22T17:34:20.879" v="4455" actId="20577"/>
          <ac:spMkLst>
            <pc:docMk/>
            <pc:sldMk cId="2543759245" sldId="271"/>
            <ac:spMk id="6" creationId="{16ECBF8C-F42E-68F1-B6D0-FFD903332222}"/>
          </ac:spMkLst>
        </pc:spChg>
      </pc:sldChg>
      <pc:sldChg chg="addSp delSp modSp new mod">
        <pc:chgData name="Jason Rodenbeck" userId="95cddbd0-d59a-482b-a172-24046c077e3b" providerId="ADAL" clId="{71085946-2349-F640-984D-3789611DFE10}" dt="2022-06-24T18:09:57.087" v="6196" actId="962"/>
        <pc:sldMkLst>
          <pc:docMk/>
          <pc:sldMk cId="440655432" sldId="272"/>
        </pc:sldMkLst>
        <pc:spChg chg="mod">
          <ac:chgData name="Jason Rodenbeck" userId="95cddbd0-d59a-482b-a172-24046c077e3b" providerId="ADAL" clId="{71085946-2349-F640-984D-3789611DFE10}" dt="2022-06-22T17:38:36.646" v="4475" actId="20577"/>
          <ac:spMkLst>
            <pc:docMk/>
            <pc:sldMk cId="440655432" sldId="272"/>
            <ac:spMk id="2" creationId="{255314E1-CC8B-1175-9044-D1F6D9A4E1BF}"/>
          </ac:spMkLst>
        </pc:spChg>
        <pc:spChg chg="del">
          <ac:chgData name="Jason Rodenbeck" userId="95cddbd0-d59a-482b-a172-24046c077e3b" providerId="ADAL" clId="{71085946-2349-F640-984D-3789611DFE10}" dt="2022-06-22T17:38:19.425" v="4459"/>
          <ac:spMkLst>
            <pc:docMk/>
            <pc:sldMk cId="440655432" sldId="272"/>
            <ac:spMk id="3" creationId="{939B7545-A376-438F-47DA-DB819D34ADA1}"/>
          </ac:spMkLst>
        </pc:spChg>
        <pc:spChg chg="mod">
          <ac:chgData name="Jason Rodenbeck" userId="95cddbd0-d59a-482b-a172-24046c077e3b" providerId="ADAL" clId="{71085946-2349-F640-984D-3789611DFE10}" dt="2022-06-22T17:41:27.026" v="4522" actId="255"/>
          <ac:spMkLst>
            <pc:docMk/>
            <pc:sldMk cId="440655432" sldId="272"/>
            <ac:spMk id="4" creationId="{5B1FF481-A995-1D72-2EC8-4F27CE149B1E}"/>
          </ac:spMkLst>
        </pc:spChg>
        <pc:picChg chg="add mod">
          <ac:chgData name="Jason Rodenbeck" userId="95cddbd0-d59a-482b-a172-24046c077e3b" providerId="ADAL" clId="{71085946-2349-F640-984D-3789611DFE10}" dt="2022-06-24T18:09:57.087" v="6196" actId="962"/>
          <ac:picMkLst>
            <pc:docMk/>
            <pc:sldMk cId="440655432" sldId="272"/>
            <ac:picMk id="5" creationId="{D9470E1F-F8DA-654C-9E2C-3127410445EB}"/>
          </ac:picMkLst>
        </pc:picChg>
      </pc:sldChg>
      <pc:sldChg chg="addSp delSp modSp new del mod">
        <pc:chgData name="Jason Rodenbeck" userId="95cddbd0-d59a-482b-a172-24046c077e3b" providerId="ADAL" clId="{71085946-2349-F640-984D-3789611DFE10}" dt="2022-06-24T18:10:06.799" v="6197" actId="2696"/>
        <pc:sldMkLst>
          <pc:docMk/>
          <pc:sldMk cId="1054708826" sldId="273"/>
        </pc:sldMkLst>
        <pc:spChg chg="mod">
          <ac:chgData name="Jason Rodenbeck" userId="95cddbd0-d59a-482b-a172-24046c077e3b" providerId="ADAL" clId="{71085946-2349-F640-984D-3789611DFE10}" dt="2022-06-22T18:17:29.938" v="5729" actId="27636"/>
          <ac:spMkLst>
            <pc:docMk/>
            <pc:sldMk cId="1054708826" sldId="273"/>
            <ac:spMk id="2" creationId="{A8CA18CF-1B25-5617-5013-78B16AA59B82}"/>
          </ac:spMkLst>
        </pc:spChg>
        <pc:spChg chg="del">
          <ac:chgData name="Jason Rodenbeck" userId="95cddbd0-d59a-482b-a172-24046c077e3b" providerId="ADAL" clId="{71085946-2349-F640-984D-3789611DFE10}" dt="2022-06-22T17:41:03.192" v="4481"/>
          <ac:spMkLst>
            <pc:docMk/>
            <pc:sldMk cId="1054708826" sldId="273"/>
            <ac:spMk id="3" creationId="{C5A61957-0A4F-1984-E247-550E0BD209FF}"/>
          </ac:spMkLst>
        </pc:spChg>
        <pc:spChg chg="mod">
          <ac:chgData name="Jason Rodenbeck" userId="95cddbd0-d59a-482b-a172-24046c077e3b" providerId="ADAL" clId="{71085946-2349-F640-984D-3789611DFE10}" dt="2022-06-22T17:41:39.043" v="4525" actId="12"/>
          <ac:spMkLst>
            <pc:docMk/>
            <pc:sldMk cId="1054708826" sldId="273"/>
            <ac:spMk id="4" creationId="{D7D8D566-A638-384A-167B-8D01C3A8F050}"/>
          </ac:spMkLst>
        </pc:spChg>
        <pc:picChg chg="add mod">
          <ac:chgData name="Jason Rodenbeck" userId="95cddbd0-d59a-482b-a172-24046c077e3b" providerId="ADAL" clId="{71085946-2349-F640-984D-3789611DFE10}" dt="2022-06-22T17:41:58.005" v="4531" actId="1076"/>
          <ac:picMkLst>
            <pc:docMk/>
            <pc:sldMk cId="1054708826" sldId="273"/>
            <ac:picMk id="5" creationId="{F4B45588-C40E-FA52-2DD2-8D1BE016F516}"/>
          </ac:picMkLst>
        </pc:picChg>
      </pc:sldChg>
      <pc:sldChg chg="addSp delSp modSp new del mod">
        <pc:chgData name="Jason Rodenbeck" userId="95cddbd0-d59a-482b-a172-24046c077e3b" providerId="ADAL" clId="{71085946-2349-F640-984D-3789611DFE10}" dt="2022-06-24T18:10:08.982" v="6198" actId="2696"/>
        <pc:sldMkLst>
          <pc:docMk/>
          <pc:sldMk cId="1910945936" sldId="274"/>
        </pc:sldMkLst>
        <pc:spChg chg="mod">
          <ac:chgData name="Jason Rodenbeck" userId="95cddbd0-d59a-482b-a172-24046c077e3b" providerId="ADAL" clId="{71085946-2349-F640-984D-3789611DFE10}" dt="2022-06-22T17:44:00.838" v="4585" actId="20577"/>
          <ac:spMkLst>
            <pc:docMk/>
            <pc:sldMk cId="1910945936" sldId="274"/>
            <ac:spMk id="2" creationId="{C47C3F10-93E5-A1FB-792E-6689C8A114BA}"/>
          </ac:spMkLst>
        </pc:spChg>
        <pc:spChg chg="del">
          <ac:chgData name="Jason Rodenbeck" userId="95cddbd0-d59a-482b-a172-24046c077e3b" providerId="ADAL" clId="{71085946-2349-F640-984D-3789611DFE10}" dt="2022-06-22T17:42:16.725" v="4533"/>
          <ac:spMkLst>
            <pc:docMk/>
            <pc:sldMk cId="1910945936" sldId="274"/>
            <ac:spMk id="3" creationId="{7EA109AE-E469-588D-332B-A8FD6B6D282C}"/>
          </ac:spMkLst>
        </pc:spChg>
        <pc:spChg chg="mod">
          <ac:chgData name="Jason Rodenbeck" userId="95cddbd0-d59a-482b-a172-24046c077e3b" providerId="ADAL" clId="{71085946-2349-F640-984D-3789611DFE10}" dt="2022-06-22T17:42:39.777" v="4539" actId="12"/>
          <ac:spMkLst>
            <pc:docMk/>
            <pc:sldMk cId="1910945936" sldId="274"/>
            <ac:spMk id="4" creationId="{03D6C7C6-9E31-77C6-5D2A-0AEE87E98EAB}"/>
          </ac:spMkLst>
        </pc:spChg>
        <pc:picChg chg="add mod">
          <ac:chgData name="Jason Rodenbeck" userId="95cddbd0-d59a-482b-a172-24046c077e3b" providerId="ADAL" clId="{71085946-2349-F640-984D-3789611DFE10}" dt="2022-06-22T17:42:21.325" v="4535" actId="14100"/>
          <ac:picMkLst>
            <pc:docMk/>
            <pc:sldMk cId="1910945936" sldId="274"/>
            <ac:picMk id="5" creationId="{5D4BE020-CEBF-3F6E-2FF3-F4253B31C316}"/>
          </ac:picMkLst>
        </pc:picChg>
      </pc:sldChg>
      <pc:sldChg chg="addSp delSp modSp new mod">
        <pc:chgData name="Jason Rodenbeck" userId="95cddbd0-d59a-482b-a172-24046c077e3b" providerId="ADAL" clId="{71085946-2349-F640-984D-3789611DFE10}" dt="2022-06-22T18:17:45.127" v="5735" actId="20577"/>
        <pc:sldMkLst>
          <pc:docMk/>
          <pc:sldMk cId="28321479" sldId="275"/>
        </pc:sldMkLst>
        <pc:spChg chg="mod">
          <ac:chgData name="Jason Rodenbeck" userId="95cddbd0-d59a-482b-a172-24046c077e3b" providerId="ADAL" clId="{71085946-2349-F640-984D-3789611DFE10}" dt="2022-06-22T18:17:45.127" v="5735" actId="20577"/>
          <ac:spMkLst>
            <pc:docMk/>
            <pc:sldMk cId="28321479" sldId="275"/>
            <ac:spMk id="2" creationId="{283EDF96-18B7-4EFF-40B1-FE75BA4E043F}"/>
          </ac:spMkLst>
        </pc:spChg>
        <pc:spChg chg="del">
          <ac:chgData name="Jason Rodenbeck" userId="95cddbd0-d59a-482b-a172-24046c077e3b" providerId="ADAL" clId="{71085946-2349-F640-984D-3789611DFE10}" dt="2022-06-22T17:43:27.865" v="4545"/>
          <ac:spMkLst>
            <pc:docMk/>
            <pc:sldMk cId="28321479" sldId="275"/>
            <ac:spMk id="3" creationId="{099370A2-768E-614C-69F2-E055AF164616}"/>
          </ac:spMkLst>
        </pc:spChg>
        <pc:spChg chg="mod">
          <ac:chgData name="Jason Rodenbeck" userId="95cddbd0-d59a-482b-a172-24046c077e3b" providerId="ADAL" clId="{71085946-2349-F640-984D-3789611DFE10}" dt="2022-06-22T17:43:17.684" v="4544" actId="27636"/>
          <ac:spMkLst>
            <pc:docMk/>
            <pc:sldMk cId="28321479" sldId="275"/>
            <ac:spMk id="4" creationId="{A9A7EEC6-AF8F-8CB4-37E7-EA5CEFCF6604}"/>
          </ac:spMkLst>
        </pc:spChg>
        <pc:picChg chg="add mod">
          <ac:chgData name="Jason Rodenbeck" userId="95cddbd0-d59a-482b-a172-24046c077e3b" providerId="ADAL" clId="{71085946-2349-F640-984D-3789611DFE10}" dt="2022-06-22T17:43:41.175" v="4550" actId="1076"/>
          <ac:picMkLst>
            <pc:docMk/>
            <pc:sldMk cId="28321479" sldId="275"/>
            <ac:picMk id="5" creationId="{FABFAA46-A19F-ED73-E6E8-4CA1E8730426}"/>
          </ac:picMkLst>
        </pc:picChg>
      </pc:sldChg>
      <pc:sldChg chg="new del">
        <pc:chgData name="Jason Rodenbeck" userId="95cddbd0-d59a-482b-a172-24046c077e3b" providerId="ADAL" clId="{71085946-2349-F640-984D-3789611DFE10}" dt="2022-06-22T17:46:52.521" v="4762" actId="2696"/>
        <pc:sldMkLst>
          <pc:docMk/>
          <pc:sldMk cId="4126743053" sldId="276"/>
        </pc:sldMkLst>
      </pc:sldChg>
      <pc:sldChg chg="modSp new mod">
        <pc:chgData name="Jason Rodenbeck" userId="95cddbd0-d59a-482b-a172-24046c077e3b" providerId="ADAL" clId="{71085946-2349-F640-984D-3789611DFE10}" dt="2022-06-22T18:17:55.117" v="5739" actId="20577"/>
        <pc:sldMkLst>
          <pc:docMk/>
          <pc:sldMk cId="839245851" sldId="277"/>
        </pc:sldMkLst>
        <pc:spChg chg="mod">
          <ac:chgData name="Jason Rodenbeck" userId="95cddbd0-d59a-482b-a172-24046c077e3b" providerId="ADAL" clId="{71085946-2349-F640-984D-3789611DFE10}" dt="2022-06-22T18:17:55.117" v="5739" actId="20577"/>
          <ac:spMkLst>
            <pc:docMk/>
            <pc:sldMk cId="839245851" sldId="277"/>
            <ac:spMk id="2" creationId="{F80F86C1-A3CE-9AA7-3791-0A9C81B0AAA3}"/>
          </ac:spMkLst>
        </pc:spChg>
        <pc:spChg chg="mod">
          <ac:chgData name="Jason Rodenbeck" userId="95cddbd0-d59a-482b-a172-24046c077e3b" providerId="ADAL" clId="{71085946-2349-F640-984D-3789611DFE10}" dt="2022-06-22T17:46:40.663" v="4761" actId="20577"/>
          <ac:spMkLst>
            <pc:docMk/>
            <pc:sldMk cId="839245851" sldId="277"/>
            <ac:spMk id="3" creationId="{E00DE16D-162D-AEA0-9E12-75AF0F255B4D}"/>
          </ac:spMkLst>
        </pc:spChg>
      </pc:sldChg>
      <pc:sldChg chg="addSp delSp modSp new mod">
        <pc:chgData name="Jason Rodenbeck" userId="95cddbd0-d59a-482b-a172-24046c077e3b" providerId="ADAL" clId="{71085946-2349-F640-984D-3789611DFE10}" dt="2022-06-22T18:06:40.360" v="5412" actId="20577"/>
        <pc:sldMkLst>
          <pc:docMk/>
          <pc:sldMk cId="3297079063" sldId="278"/>
        </pc:sldMkLst>
        <pc:spChg chg="mod">
          <ac:chgData name="Jason Rodenbeck" userId="95cddbd0-d59a-482b-a172-24046c077e3b" providerId="ADAL" clId="{71085946-2349-F640-984D-3789611DFE10}" dt="2022-06-22T17:47:09.495" v="4787" actId="20577"/>
          <ac:spMkLst>
            <pc:docMk/>
            <pc:sldMk cId="3297079063" sldId="278"/>
            <ac:spMk id="2" creationId="{2528954A-DA3D-3D44-8A11-D429E72BD196}"/>
          </ac:spMkLst>
        </pc:spChg>
        <pc:spChg chg="mod">
          <ac:chgData name="Jason Rodenbeck" userId="95cddbd0-d59a-482b-a172-24046c077e3b" providerId="ADAL" clId="{71085946-2349-F640-984D-3789611DFE10}" dt="2022-06-22T18:06:40.360" v="5412" actId="20577"/>
          <ac:spMkLst>
            <pc:docMk/>
            <pc:sldMk cId="3297079063" sldId="278"/>
            <ac:spMk id="3" creationId="{AC19C490-E49C-236C-2962-B0D76413853A}"/>
          </ac:spMkLst>
        </pc:spChg>
        <pc:spChg chg="del">
          <ac:chgData name="Jason Rodenbeck" userId="95cddbd0-d59a-482b-a172-24046c077e3b" providerId="ADAL" clId="{71085946-2349-F640-984D-3789611DFE10}" dt="2022-06-22T17:47:59.967" v="4788" actId="931"/>
          <ac:spMkLst>
            <pc:docMk/>
            <pc:sldMk cId="3297079063" sldId="278"/>
            <ac:spMk id="4" creationId="{68DDDAC0-7547-1C7D-AA2C-8774C087E190}"/>
          </ac:spMkLst>
        </pc:spChg>
        <pc:spChg chg="add del mod">
          <ac:chgData name="Jason Rodenbeck" userId="95cddbd0-d59a-482b-a172-24046c077e3b" providerId="ADAL" clId="{71085946-2349-F640-984D-3789611DFE10}" dt="2022-06-22T17:48:29.616" v="4792" actId="931"/>
          <ac:spMkLst>
            <pc:docMk/>
            <pc:sldMk cId="3297079063" sldId="278"/>
            <ac:spMk id="8" creationId="{19227DAA-9205-5920-7CD0-A58E14780874}"/>
          </ac:spMkLst>
        </pc:spChg>
        <pc:picChg chg="add del mod modCrop">
          <ac:chgData name="Jason Rodenbeck" userId="95cddbd0-d59a-482b-a172-24046c077e3b" providerId="ADAL" clId="{71085946-2349-F640-984D-3789611DFE10}" dt="2022-06-22T17:48:15.392" v="4791" actId="478"/>
          <ac:picMkLst>
            <pc:docMk/>
            <pc:sldMk cId="3297079063" sldId="278"/>
            <ac:picMk id="6" creationId="{79B4F872-42C3-5532-8EEA-B03DBF2073E5}"/>
          </ac:picMkLst>
        </pc:picChg>
        <pc:picChg chg="add mod">
          <ac:chgData name="Jason Rodenbeck" userId="95cddbd0-d59a-482b-a172-24046c077e3b" providerId="ADAL" clId="{71085946-2349-F640-984D-3789611DFE10}" dt="2022-06-22T17:49:52.805" v="5013" actId="692"/>
          <ac:picMkLst>
            <pc:docMk/>
            <pc:sldMk cId="3297079063" sldId="278"/>
            <ac:picMk id="10" creationId="{257A2BE2-5816-BB84-9801-3445998980CE}"/>
          </ac:picMkLst>
        </pc:picChg>
      </pc:sldChg>
      <pc:sldChg chg="addSp delSp modSp new mod modClrScheme chgLayout">
        <pc:chgData name="Jason Rodenbeck" userId="95cddbd0-d59a-482b-a172-24046c077e3b" providerId="ADAL" clId="{71085946-2349-F640-984D-3789611DFE10}" dt="2022-06-22T17:55:40.703" v="5362" actId="20577"/>
        <pc:sldMkLst>
          <pc:docMk/>
          <pc:sldMk cId="1709923452" sldId="279"/>
        </pc:sldMkLst>
        <pc:spChg chg="del mod ord">
          <ac:chgData name="Jason Rodenbeck" userId="95cddbd0-d59a-482b-a172-24046c077e3b" providerId="ADAL" clId="{71085946-2349-F640-984D-3789611DFE10}" dt="2022-06-22T17:50:34.372" v="5015" actId="700"/>
          <ac:spMkLst>
            <pc:docMk/>
            <pc:sldMk cId="1709923452" sldId="279"/>
            <ac:spMk id="2" creationId="{48A832B0-3F46-83D0-203A-2337731C4670}"/>
          </ac:spMkLst>
        </pc:spChg>
        <pc:spChg chg="del mod ord">
          <ac:chgData name="Jason Rodenbeck" userId="95cddbd0-d59a-482b-a172-24046c077e3b" providerId="ADAL" clId="{71085946-2349-F640-984D-3789611DFE10}" dt="2022-06-22T17:50:34.372" v="5015" actId="700"/>
          <ac:spMkLst>
            <pc:docMk/>
            <pc:sldMk cId="1709923452" sldId="279"/>
            <ac:spMk id="3" creationId="{C2913439-6A24-3B62-E63C-34E78DD5B854}"/>
          </ac:spMkLst>
        </pc:spChg>
        <pc:spChg chg="del mod ord">
          <ac:chgData name="Jason Rodenbeck" userId="95cddbd0-d59a-482b-a172-24046c077e3b" providerId="ADAL" clId="{71085946-2349-F640-984D-3789611DFE10}" dt="2022-06-22T17:50:34.372" v="5015" actId="700"/>
          <ac:spMkLst>
            <pc:docMk/>
            <pc:sldMk cId="1709923452" sldId="279"/>
            <ac:spMk id="4" creationId="{A23089FF-446F-051F-272B-D8B48417335A}"/>
          </ac:spMkLst>
        </pc:spChg>
        <pc:spChg chg="add mod ord">
          <ac:chgData name="Jason Rodenbeck" userId="95cddbd0-d59a-482b-a172-24046c077e3b" providerId="ADAL" clId="{71085946-2349-F640-984D-3789611DFE10}" dt="2022-06-22T17:50:41.532" v="5027" actId="20577"/>
          <ac:spMkLst>
            <pc:docMk/>
            <pc:sldMk cId="1709923452" sldId="279"/>
            <ac:spMk id="5" creationId="{7366FD3D-D32C-29DB-F758-CA45E96ACAA3}"/>
          </ac:spMkLst>
        </pc:spChg>
        <pc:spChg chg="add mod ord">
          <ac:chgData name="Jason Rodenbeck" userId="95cddbd0-d59a-482b-a172-24046c077e3b" providerId="ADAL" clId="{71085946-2349-F640-984D-3789611DFE10}" dt="2022-06-22T17:53:31.695" v="5217" actId="20577"/>
          <ac:spMkLst>
            <pc:docMk/>
            <pc:sldMk cId="1709923452" sldId="279"/>
            <ac:spMk id="6" creationId="{46F64A01-B041-21DC-8497-80F0CA25A0AA}"/>
          </ac:spMkLst>
        </pc:spChg>
        <pc:spChg chg="add mod ord">
          <ac:chgData name="Jason Rodenbeck" userId="95cddbd0-d59a-482b-a172-24046c077e3b" providerId="ADAL" clId="{71085946-2349-F640-984D-3789611DFE10}" dt="2022-06-22T17:55:40.703" v="5362" actId="20577"/>
          <ac:spMkLst>
            <pc:docMk/>
            <pc:sldMk cId="1709923452" sldId="279"/>
            <ac:spMk id="7" creationId="{B180D38D-CA73-B649-276B-D1D929C3FB08}"/>
          </ac:spMkLst>
        </pc:spChg>
      </pc:sldChg>
      <pc:sldChg chg="modSp new mod">
        <pc:chgData name="Jason Rodenbeck" userId="95cddbd0-d59a-482b-a172-24046c077e3b" providerId="ADAL" clId="{71085946-2349-F640-984D-3789611DFE10}" dt="2022-06-22T17:56:20.406" v="5393" actId="20577"/>
        <pc:sldMkLst>
          <pc:docMk/>
          <pc:sldMk cId="2953992173" sldId="280"/>
        </pc:sldMkLst>
        <pc:spChg chg="mod">
          <ac:chgData name="Jason Rodenbeck" userId="95cddbd0-d59a-482b-a172-24046c077e3b" providerId="ADAL" clId="{71085946-2349-F640-984D-3789611DFE10}" dt="2022-06-22T17:56:20.406" v="5393" actId="20577"/>
          <ac:spMkLst>
            <pc:docMk/>
            <pc:sldMk cId="2953992173" sldId="280"/>
            <ac:spMk id="2" creationId="{0625BA77-8E44-C2B2-8912-F3A8FC9F6A79}"/>
          </ac:spMkLst>
        </pc:spChg>
      </pc:sldChg>
      <pc:sldChg chg="addSp delSp modSp new mod modClrScheme chgLayout">
        <pc:chgData name="Jason Rodenbeck" userId="95cddbd0-d59a-482b-a172-24046c077e3b" providerId="ADAL" clId="{71085946-2349-F640-984D-3789611DFE10}" dt="2022-06-22T18:30:40.703" v="6024" actId="962"/>
        <pc:sldMkLst>
          <pc:docMk/>
          <pc:sldMk cId="2468876456" sldId="281"/>
        </pc:sldMkLst>
        <pc:spChg chg="del mod ord">
          <ac:chgData name="Jason Rodenbeck" userId="95cddbd0-d59a-482b-a172-24046c077e3b" providerId="ADAL" clId="{71085946-2349-F640-984D-3789611DFE10}" dt="2022-06-22T18:13:54.609" v="5469" actId="700"/>
          <ac:spMkLst>
            <pc:docMk/>
            <pc:sldMk cId="2468876456" sldId="281"/>
            <ac:spMk id="2" creationId="{E86BBA82-B1F4-E476-3475-396C3BF8F20C}"/>
          </ac:spMkLst>
        </pc:spChg>
        <pc:spChg chg="del">
          <ac:chgData name="Jason Rodenbeck" userId="95cddbd0-d59a-482b-a172-24046c077e3b" providerId="ADAL" clId="{71085946-2349-F640-984D-3789611DFE10}" dt="2022-06-22T18:13:54.609" v="5469" actId="700"/>
          <ac:spMkLst>
            <pc:docMk/>
            <pc:sldMk cId="2468876456" sldId="281"/>
            <ac:spMk id="3" creationId="{C96B2B04-C3DD-4BB9-ED02-A5B081253454}"/>
          </ac:spMkLst>
        </pc:spChg>
        <pc:spChg chg="del mod ord">
          <ac:chgData name="Jason Rodenbeck" userId="95cddbd0-d59a-482b-a172-24046c077e3b" providerId="ADAL" clId="{71085946-2349-F640-984D-3789611DFE10}" dt="2022-06-22T18:13:54.609" v="5469" actId="700"/>
          <ac:spMkLst>
            <pc:docMk/>
            <pc:sldMk cId="2468876456" sldId="281"/>
            <ac:spMk id="4" creationId="{34BCA27C-FA3D-3FFE-3AD5-1BFCA33FA084}"/>
          </ac:spMkLst>
        </pc:spChg>
        <pc:spChg chg="del">
          <ac:chgData name="Jason Rodenbeck" userId="95cddbd0-d59a-482b-a172-24046c077e3b" providerId="ADAL" clId="{71085946-2349-F640-984D-3789611DFE10}" dt="2022-06-22T18:13:54.609" v="5469" actId="700"/>
          <ac:spMkLst>
            <pc:docMk/>
            <pc:sldMk cId="2468876456" sldId="281"/>
            <ac:spMk id="5" creationId="{FD0F4986-0213-FA72-42BF-625BE097B2CE}"/>
          </ac:spMkLst>
        </pc:spChg>
        <pc:spChg chg="del">
          <ac:chgData name="Jason Rodenbeck" userId="95cddbd0-d59a-482b-a172-24046c077e3b" providerId="ADAL" clId="{71085946-2349-F640-984D-3789611DFE10}" dt="2022-06-22T18:13:54.609" v="5469" actId="700"/>
          <ac:spMkLst>
            <pc:docMk/>
            <pc:sldMk cId="2468876456" sldId="281"/>
            <ac:spMk id="6" creationId="{C096EF8E-1B38-A264-74EC-14661A8917E5}"/>
          </ac:spMkLst>
        </pc:spChg>
        <pc:spChg chg="add del mod ord">
          <ac:chgData name="Jason Rodenbeck" userId="95cddbd0-d59a-482b-a172-24046c077e3b" providerId="ADAL" clId="{71085946-2349-F640-984D-3789611DFE10}" dt="2022-06-22T18:14:57.721" v="5470" actId="700"/>
          <ac:spMkLst>
            <pc:docMk/>
            <pc:sldMk cId="2468876456" sldId="281"/>
            <ac:spMk id="7" creationId="{3BACD730-74A1-79A5-65E5-36EE73D43248}"/>
          </ac:spMkLst>
        </pc:spChg>
        <pc:spChg chg="add del mod ord">
          <ac:chgData name="Jason Rodenbeck" userId="95cddbd0-d59a-482b-a172-24046c077e3b" providerId="ADAL" clId="{71085946-2349-F640-984D-3789611DFE10}" dt="2022-06-22T18:14:57.721" v="5470" actId="700"/>
          <ac:spMkLst>
            <pc:docMk/>
            <pc:sldMk cId="2468876456" sldId="281"/>
            <ac:spMk id="8" creationId="{EA33670C-89ED-0E2D-025C-FA01B96A1D20}"/>
          </ac:spMkLst>
        </pc:spChg>
        <pc:spChg chg="add mod ord">
          <ac:chgData name="Jason Rodenbeck" userId="95cddbd0-d59a-482b-a172-24046c077e3b" providerId="ADAL" clId="{71085946-2349-F640-984D-3789611DFE10}" dt="2022-06-22T18:17:01.363" v="5718" actId="20577"/>
          <ac:spMkLst>
            <pc:docMk/>
            <pc:sldMk cId="2468876456" sldId="281"/>
            <ac:spMk id="9" creationId="{3A32F494-955B-4D21-F521-BBC774A7A8B2}"/>
          </ac:spMkLst>
        </pc:spChg>
        <pc:spChg chg="add del mod ord">
          <ac:chgData name="Jason Rodenbeck" userId="95cddbd0-d59a-482b-a172-24046c077e3b" providerId="ADAL" clId="{71085946-2349-F640-984D-3789611DFE10}" dt="2022-06-22T18:15:05.550" v="5491"/>
          <ac:spMkLst>
            <pc:docMk/>
            <pc:sldMk cId="2468876456" sldId="281"/>
            <ac:spMk id="10" creationId="{25B28B37-DDD8-9370-AFDF-C39FDC5782CF}"/>
          </ac:spMkLst>
        </pc:spChg>
        <pc:spChg chg="add del mod ord">
          <ac:chgData name="Jason Rodenbeck" userId="95cddbd0-d59a-482b-a172-24046c077e3b" providerId="ADAL" clId="{71085946-2349-F640-984D-3789611DFE10}" dt="2022-06-22T18:16:01.961" v="5499" actId="478"/>
          <ac:spMkLst>
            <pc:docMk/>
            <pc:sldMk cId="2468876456" sldId="281"/>
            <ac:spMk id="11" creationId="{C2E6976B-3729-0019-14AB-E09670158F72}"/>
          </ac:spMkLst>
        </pc:spChg>
        <pc:picChg chg="add mod ord">
          <ac:chgData name="Jason Rodenbeck" userId="95cddbd0-d59a-482b-a172-24046c077e3b" providerId="ADAL" clId="{71085946-2349-F640-984D-3789611DFE10}" dt="2022-06-22T18:30:40.703" v="6024" actId="962"/>
          <ac:picMkLst>
            <pc:docMk/>
            <pc:sldMk cId="2468876456" sldId="281"/>
            <ac:picMk id="1026" creationId="{73E33227-2633-336E-2253-65069C09CF4E}"/>
          </ac:picMkLst>
        </pc:picChg>
      </pc:sldChg>
      <pc:sldChg chg="new del">
        <pc:chgData name="Jason Rodenbeck" userId="95cddbd0-d59a-482b-a172-24046c077e3b" providerId="ADAL" clId="{71085946-2349-F640-984D-3789611DFE10}" dt="2022-06-22T18:11:44.555" v="5424" actId="2696"/>
        <pc:sldMkLst>
          <pc:docMk/>
          <pc:sldMk cId="3125640403" sldId="281"/>
        </pc:sldMkLst>
      </pc:sldChg>
      <pc:sldChg chg="new del">
        <pc:chgData name="Jason Rodenbeck" userId="95cddbd0-d59a-482b-a172-24046c077e3b" providerId="ADAL" clId="{71085946-2349-F640-984D-3789611DFE10}" dt="2022-06-22T18:30:27.383" v="5980" actId="2696"/>
        <pc:sldMkLst>
          <pc:docMk/>
          <pc:sldMk cId="3903026562" sldId="282"/>
        </pc:sldMkLst>
      </pc:sldChg>
      <pc:sldChg chg="modSp add mod modClrScheme chgLayout">
        <pc:chgData name="Jason Rodenbeck" userId="95cddbd0-d59a-482b-a172-24046c077e3b" providerId="ADAL" clId="{71085946-2349-F640-984D-3789611DFE10}" dt="2022-06-22T18:30:22.968" v="5979" actId="1076"/>
        <pc:sldMkLst>
          <pc:docMk/>
          <pc:sldMk cId="3935804788" sldId="286"/>
        </pc:sldMkLst>
        <pc:spChg chg="mod ord">
          <ac:chgData name="Jason Rodenbeck" userId="95cddbd0-d59a-482b-a172-24046c077e3b" providerId="ADAL" clId="{71085946-2349-F640-984D-3789611DFE10}" dt="2022-06-22T18:30:15.787" v="5977" actId="700"/>
          <ac:spMkLst>
            <pc:docMk/>
            <pc:sldMk cId="3935804788" sldId="286"/>
            <ac:spMk id="7" creationId="{32C0C541-191A-BE8C-9743-BCB3964795C6}"/>
          </ac:spMkLst>
        </pc:spChg>
        <pc:spChg chg="mod ord">
          <ac:chgData name="Jason Rodenbeck" userId="95cddbd0-d59a-482b-a172-24046c077e3b" providerId="ADAL" clId="{71085946-2349-F640-984D-3789611DFE10}" dt="2022-06-22T18:30:22.968" v="5979" actId="1076"/>
          <ac:spMkLst>
            <pc:docMk/>
            <pc:sldMk cId="3935804788" sldId="286"/>
            <ac:spMk id="10" creationId="{FEBBE275-76C1-6EDF-A7D6-89C93F2A9836}"/>
          </ac:spMkLst>
        </pc:spChg>
        <pc:graphicFrameChg chg="mod ord">
          <ac:chgData name="Jason Rodenbeck" userId="95cddbd0-d59a-482b-a172-24046c077e3b" providerId="ADAL" clId="{71085946-2349-F640-984D-3789611DFE10}" dt="2022-06-22T18:30:19.799" v="5978" actId="1076"/>
          <ac:graphicFrameMkLst>
            <pc:docMk/>
            <pc:sldMk cId="3935804788" sldId="286"/>
            <ac:graphicFrameMk id="11" creationId="{0902AB2A-0DD5-CEE9-A453-6A264BD050FA}"/>
          </ac:graphicFrameMkLst>
        </pc:graphicFrameChg>
      </pc:sldChg>
      <pc:sldChg chg="modSp mod">
        <pc:chgData name="Jason Rodenbeck" userId="95cddbd0-d59a-482b-a172-24046c077e3b" providerId="ADAL" clId="{71085946-2349-F640-984D-3789611DFE10}" dt="2022-06-24T18:14:19.540" v="6199" actId="1076"/>
        <pc:sldMkLst>
          <pc:docMk/>
          <pc:sldMk cId="241216378" sldId="287"/>
        </pc:sldMkLst>
        <pc:spChg chg="mod">
          <ac:chgData name="Jason Rodenbeck" userId="95cddbd0-d59a-482b-a172-24046c077e3b" providerId="ADAL" clId="{71085946-2349-F640-984D-3789611DFE10}" dt="2022-06-24T18:14:19.540" v="6199" actId="1076"/>
          <ac:spMkLst>
            <pc:docMk/>
            <pc:sldMk cId="241216378" sldId="287"/>
            <ac:spMk id="5" creationId="{98C59EC7-B11C-BC5E-C414-DE5E1B5FABFE}"/>
          </ac:spMkLst>
        </pc:spChg>
      </pc:sldChg>
      <pc:sldMasterChg chg="delSp modSp mod addSldLayout modSldLayout">
        <pc:chgData name="Jason Rodenbeck" userId="95cddbd0-d59a-482b-a172-24046c077e3b" providerId="ADAL" clId="{71085946-2349-F640-984D-3789611DFE10}" dt="2022-06-22T17:28:49.232" v="3648" actId="14100"/>
        <pc:sldMasterMkLst>
          <pc:docMk/>
          <pc:sldMasterMk cId="2350425283" sldId="2147483648"/>
        </pc:sldMasterMkLst>
        <pc:spChg chg="mod">
          <ac:chgData name="Jason Rodenbeck" userId="95cddbd0-d59a-482b-a172-24046c077e3b" providerId="ADAL" clId="{71085946-2349-F640-984D-3789611DFE10}" dt="2022-06-22T16:06:40.948" v="2496" actId="14100"/>
          <ac:spMkLst>
            <pc:docMk/>
            <pc:sldMasterMk cId="2350425283" sldId="2147483648"/>
            <ac:spMk id="3" creationId="{BAD8AB3D-3273-B65D-20C1-A7D0F0E0C467}"/>
          </ac:spMkLst>
        </pc:spChg>
        <pc:spChg chg="del">
          <ac:chgData name="Jason Rodenbeck" userId="95cddbd0-d59a-482b-a172-24046c077e3b" providerId="ADAL" clId="{71085946-2349-F640-984D-3789611DFE10}" dt="2022-06-22T14:18:20.670" v="861"/>
          <ac:spMkLst>
            <pc:docMk/>
            <pc:sldMasterMk cId="2350425283" sldId="2147483648"/>
            <ac:spMk id="5" creationId="{F1AEBD6E-1AA3-4122-273B-CBE4268D2183}"/>
          </ac:spMkLst>
        </pc:spChg>
        <pc:sldLayoutChg chg="delSp modSp mod">
          <pc:chgData name="Jason Rodenbeck" userId="95cddbd0-d59a-482b-a172-24046c077e3b" providerId="ADAL" clId="{71085946-2349-F640-984D-3789611DFE10}" dt="2022-06-22T16:04:16.025" v="2444" actId="14100"/>
          <pc:sldLayoutMkLst>
            <pc:docMk/>
            <pc:sldMasterMk cId="2350425283" sldId="2147483648"/>
            <pc:sldLayoutMk cId="895789513" sldId="2147483649"/>
          </pc:sldLayoutMkLst>
          <pc:spChg chg="del">
            <ac:chgData name="Jason Rodenbeck" userId="95cddbd0-d59a-482b-a172-24046c077e3b" providerId="ADAL" clId="{71085946-2349-F640-984D-3789611DFE10}" dt="2022-06-22T14:18:26.406" v="862"/>
            <ac:spMkLst>
              <pc:docMk/>
              <pc:sldMasterMk cId="2350425283" sldId="2147483648"/>
              <pc:sldLayoutMk cId="895789513" sldId="2147483649"/>
              <ac:spMk id="4" creationId="{2F0D79FC-8842-ECB8-EC3F-349907C2A831}"/>
            </ac:spMkLst>
          </pc:spChg>
          <pc:spChg chg="del mod">
            <ac:chgData name="Jason Rodenbeck" userId="95cddbd0-d59a-482b-a172-24046c077e3b" providerId="ADAL" clId="{71085946-2349-F640-984D-3789611DFE10}" dt="2022-06-22T14:18:26.406" v="862"/>
            <ac:spMkLst>
              <pc:docMk/>
              <pc:sldMasterMk cId="2350425283" sldId="2147483648"/>
              <pc:sldLayoutMk cId="895789513" sldId="2147483649"/>
              <ac:spMk id="5" creationId="{B449BB47-5D22-15BA-D7F0-52810B8C136A}"/>
            </ac:spMkLst>
          </pc:spChg>
          <pc:spChg chg="del">
            <ac:chgData name="Jason Rodenbeck" userId="95cddbd0-d59a-482b-a172-24046c077e3b" providerId="ADAL" clId="{71085946-2349-F640-984D-3789611DFE10}" dt="2022-06-22T14:18:26.406" v="862"/>
            <ac:spMkLst>
              <pc:docMk/>
              <pc:sldMasterMk cId="2350425283" sldId="2147483648"/>
              <pc:sldLayoutMk cId="895789513" sldId="2147483649"/>
              <ac:spMk id="6" creationId="{527D6352-DB9E-86C4-F6F3-A2708A07DA12}"/>
            </ac:spMkLst>
          </pc:spChg>
          <pc:grpChg chg="mod">
            <ac:chgData name="Jason Rodenbeck" userId="95cddbd0-d59a-482b-a172-24046c077e3b" providerId="ADAL" clId="{71085946-2349-F640-984D-3789611DFE10}" dt="2022-06-22T16:04:16.025" v="2444" actId="14100"/>
            <ac:grpSpMkLst>
              <pc:docMk/>
              <pc:sldMasterMk cId="2350425283" sldId="2147483648"/>
              <pc:sldLayoutMk cId="895789513" sldId="2147483649"/>
              <ac:grpSpMk id="8" creationId="{0852AAB7-F7A2-6575-F6F4-2E71CEE5C359}"/>
            </ac:grpSpMkLst>
          </pc:grpChg>
        </pc:sldLayoutChg>
        <pc:sldLayoutChg chg="modSp">
          <pc:chgData name="Jason Rodenbeck" userId="95cddbd0-d59a-482b-a172-24046c077e3b" providerId="ADAL" clId="{71085946-2349-F640-984D-3789611DFE10}" dt="2022-06-22T14:18:20.670" v="861"/>
          <pc:sldLayoutMkLst>
            <pc:docMk/>
            <pc:sldMasterMk cId="2350425283" sldId="2147483648"/>
            <pc:sldLayoutMk cId="4174643200" sldId="2147483650"/>
          </pc:sldLayoutMkLst>
          <pc:spChg chg="mod">
            <ac:chgData name="Jason Rodenbeck" userId="95cddbd0-d59a-482b-a172-24046c077e3b" providerId="ADAL" clId="{71085946-2349-F640-984D-3789611DFE10}" dt="2022-06-22T14:18:20.670" v="861"/>
            <ac:spMkLst>
              <pc:docMk/>
              <pc:sldMasterMk cId="2350425283" sldId="2147483648"/>
              <pc:sldLayoutMk cId="4174643200" sldId="2147483650"/>
              <ac:spMk id="5" creationId="{4EBB970F-4278-3C87-7D04-B8BDA2A39F22}"/>
            </ac:spMkLst>
          </pc:spChg>
        </pc:sldLayoutChg>
        <pc:sldLayoutChg chg="modSp">
          <pc:chgData name="Jason Rodenbeck" userId="95cddbd0-d59a-482b-a172-24046c077e3b" providerId="ADAL" clId="{71085946-2349-F640-984D-3789611DFE10}" dt="2022-06-22T14:43:22.335" v="1341" actId="207"/>
          <pc:sldLayoutMkLst>
            <pc:docMk/>
            <pc:sldMasterMk cId="2350425283" sldId="2147483648"/>
            <pc:sldLayoutMk cId="2130116302" sldId="2147483651"/>
          </pc:sldLayoutMkLst>
          <pc:spChg chg="mod">
            <ac:chgData name="Jason Rodenbeck" userId="95cddbd0-d59a-482b-a172-24046c077e3b" providerId="ADAL" clId="{71085946-2349-F640-984D-3789611DFE10}" dt="2022-06-22T14:43:22.335" v="1341" actId="207"/>
            <ac:spMkLst>
              <pc:docMk/>
              <pc:sldMasterMk cId="2350425283" sldId="2147483648"/>
              <pc:sldLayoutMk cId="2130116302" sldId="2147483651"/>
              <ac:spMk id="3" creationId="{3C99E067-2D87-7C95-30E9-F0AB0846BF8E}"/>
            </ac:spMkLst>
          </pc:spChg>
          <pc:spChg chg="mod">
            <ac:chgData name="Jason Rodenbeck" userId="95cddbd0-d59a-482b-a172-24046c077e3b" providerId="ADAL" clId="{71085946-2349-F640-984D-3789611DFE10}" dt="2022-06-22T14:18:20.670" v="861"/>
            <ac:spMkLst>
              <pc:docMk/>
              <pc:sldMasterMk cId="2350425283" sldId="2147483648"/>
              <pc:sldLayoutMk cId="2130116302" sldId="2147483651"/>
              <ac:spMk id="5" creationId="{29093EAC-12D2-E68C-C21F-8B7DCEF71D01}"/>
            </ac:spMkLst>
          </pc:spChg>
        </pc:sldLayoutChg>
        <pc:sldLayoutChg chg="modSp mod">
          <pc:chgData name="Jason Rodenbeck" userId="95cddbd0-d59a-482b-a172-24046c077e3b" providerId="ADAL" clId="{71085946-2349-F640-984D-3789611DFE10}" dt="2022-06-22T17:28:40.341" v="3644" actId="14100"/>
          <pc:sldLayoutMkLst>
            <pc:docMk/>
            <pc:sldMasterMk cId="2350425283" sldId="2147483648"/>
            <pc:sldLayoutMk cId="1377154690" sldId="2147483652"/>
          </pc:sldLayoutMkLst>
          <pc:spChg chg="mod">
            <ac:chgData name="Jason Rodenbeck" userId="95cddbd0-d59a-482b-a172-24046c077e3b" providerId="ADAL" clId="{71085946-2349-F640-984D-3789611DFE10}" dt="2022-06-22T17:28:35.620" v="3643" actId="14100"/>
            <ac:spMkLst>
              <pc:docMk/>
              <pc:sldMasterMk cId="2350425283" sldId="2147483648"/>
              <pc:sldLayoutMk cId="1377154690" sldId="2147483652"/>
              <ac:spMk id="3" creationId="{A4B7A0B0-DEB8-3C2D-B698-F93972699044}"/>
            </ac:spMkLst>
          </pc:spChg>
          <pc:spChg chg="mod">
            <ac:chgData name="Jason Rodenbeck" userId="95cddbd0-d59a-482b-a172-24046c077e3b" providerId="ADAL" clId="{71085946-2349-F640-984D-3789611DFE10}" dt="2022-06-22T17:28:40.341" v="3644" actId="14100"/>
            <ac:spMkLst>
              <pc:docMk/>
              <pc:sldMasterMk cId="2350425283" sldId="2147483648"/>
              <pc:sldLayoutMk cId="1377154690" sldId="2147483652"/>
              <ac:spMk id="4" creationId="{BB9B4FCC-C7FB-1012-5B15-A44F3C32D9A0}"/>
            </ac:spMkLst>
          </pc:spChg>
          <pc:spChg chg="mod">
            <ac:chgData name="Jason Rodenbeck" userId="95cddbd0-d59a-482b-a172-24046c077e3b" providerId="ADAL" clId="{71085946-2349-F640-984D-3789611DFE10}" dt="2022-06-22T14:18:20.670" v="861"/>
            <ac:spMkLst>
              <pc:docMk/>
              <pc:sldMasterMk cId="2350425283" sldId="2147483648"/>
              <pc:sldLayoutMk cId="1377154690" sldId="2147483652"/>
              <ac:spMk id="6" creationId="{E77854AC-E06E-94EC-2DBD-6549C89C75D9}"/>
            </ac:spMkLst>
          </pc:spChg>
        </pc:sldLayoutChg>
        <pc:sldLayoutChg chg="modSp mod">
          <pc:chgData name="Jason Rodenbeck" userId="95cddbd0-d59a-482b-a172-24046c077e3b" providerId="ADAL" clId="{71085946-2349-F640-984D-3789611DFE10}" dt="2022-06-22T17:28:49.232" v="3648" actId="14100"/>
          <pc:sldLayoutMkLst>
            <pc:docMk/>
            <pc:sldMasterMk cId="2350425283" sldId="2147483648"/>
            <pc:sldLayoutMk cId="2148911855" sldId="2147483653"/>
          </pc:sldLayoutMkLst>
          <pc:spChg chg="mod">
            <ac:chgData name="Jason Rodenbeck" userId="95cddbd0-d59a-482b-a172-24046c077e3b" providerId="ADAL" clId="{71085946-2349-F640-984D-3789611DFE10}" dt="2022-06-22T14:49:06.848" v="1389" actId="255"/>
            <ac:spMkLst>
              <pc:docMk/>
              <pc:sldMasterMk cId="2350425283" sldId="2147483648"/>
              <pc:sldLayoutMk cId="2148911855" sldId="2147483653"/>
              <ac:spMk id="3" creationId="{DD4A348C-0539-BA2D-3843-FE22F56450CC}"/>
            </ac:spMkLst>
          </pc:spChg>
          <pc:spChg chg="mod">
            <ac:chgData name="Jason Rodenbeck" userId="95cddbd0-d59a-482b-a172-24046c077e3b" providerId="ADAL" clId="{71085946-2349-F640-984D-3789611DFE10}" dt="2022-06-22T17:28:46.196" v="3645" actId="14100"/>
            <ac:spMkLst>
              <pc:docMk/>
              <pc:sldMasterMk cId="2350425283" sldId="2147483648"/>
              <pc:sldLayoutMk cId="2148911855" sldId="2147483653"/>
              <ac:spMk id="4" creationId="{271221AD-72B0-E560-3D1E-62E3F4DEF8D5}"/>
            </ac:spMkLst>
          </pc:spChg>
          <pc:spChg chg="mod">
            <ac:chgData name="Jason Rodenbeck" userId="95cddbd0-d59a-482b-a172-24046c077e3b" providerId="ADAL" clId="{71085946-2349-F640-984D-3789611DFE10}" dt="2022-06-22T14:49:24.636" v="1391"/>
            <ac:spMkLst>
              <pc:docMk/>
              <pc:sldMasterMk cId="2350425283" sldId="2147483648"/>
              <pc:sldLayoutMk cId="2148911855" sldId="2147483653"/>
              <ac:spMk id="5" creationId="{871B2809-D298-F206-BF8B-6F26FE3BC6C7}"/>
            </ac:spMkLst>
          </pc:spChg>
          <pc:spChg chg="mod">
            <ac:chgData name="Jason Rodenbeck" userId="95cddbd0-d59a-482b-a172-24046c077e3b" providerId="ADAL" clId="{71085946-2349-F640-984D-3789611DFE10}" dt="2022-06-22T17:28:49.232" v="3648" actId="14100"/>
            <ac:spMkLst>
              <pc:docMk/>
              <pc:sldMasterMk cId="2350425283" sldId="2147483648"/>
              <pc:sldLayoutMk cId="2148911855" sldId="2147483653"/>
              <ac:spMk id="6" creationId="{4C0568BE-D470-E2A5-66CF-464AB5D8689D}"/>
            </ac:spMkLst>
          </pc:spChg>
          <pc:spChg chg="mod">
            <ac:chgData name="Jason Rodenbeck" userId="95cddbd0-d59a-482b-a172-24046c077e3b" providerId="ADAL" clId="{71085946-2349-F640-984D-3789611DFE10}" dt="2022-06-22T14:18:20.670" v="861"/>
            <ac:spMkLst>
              <pc:docMk/>
              <pc:sldMasterMk cId="2350425283" sldId="2147483648"/>
              <pc:sldLayoutMk cId="2148911855" sldId="2147483653"/>
              <ac:spMk id="8" creationId="{D29F59FB-07E8-E559-CDAF-F765B87FFD28}"/>
            </ac:spMkLst>
          </pc:spChg>
        </pc:sldLayoutChg>
        <pc:sldLayoutChg chg="modSp">
          <pc:chgData name="Jason Rodenbeck" userId="95cddbd0-d59a-482b-a172-24046c077e3b" providerId="ADAL" clId="{71085946-2349-F640-984D-3789611DFE10}" dt="2022-06-22T14:18:20.670" v="861"/>
          <pc:sldLayoutMkLst>
            <pc:docMk/>
            <pc:sldMasterMk cId="2350425283" sldId="2147483648"/>
            <pc:sldLayoutMk cId="4009173603" sldId="2147483654"/>
          </pc:sldLayoutMkLst>
          <pc:spChg chg="mod">
            <ac:chgData name="Jason Rodenbeck" userId="95cddbd0-d59a-482b-a172-24046c077e3b" providerId="ADAL" clId="{71085946-2349-F640-984D-3789611DFE10}" dt="2022-06-22T14:18:20.670" v="861"/>
            <ac:spMkLst>
              <pc:docMk/>
              <pc:sldMasterMk cId="2350425283" sldId="2147483648"/>
              <pc:sldLayoutMk cId="4009173603" sldId="2147483654"/>
              <ac:spMk id="4" creationId="{76C07FFA-32F7-22A0-0160-2121D8478BC1}"/>
            </ac:spMkLst>
          </pc:spChg>
        </pc:sldLayoutChg>
        <pc:sldLayoutChg chg="addSp modSp mod">
          <pc:chgData name="Jason Rodenbeck" userId="95cddbd0-d59a-482b-a172-24046c077e3b" providerId="ADAL" clId="{71085946-2349-F640-984D-3789611DFE10}" dt="2022-06-22T16:56:30.118" v="2535" actId="1076"/>
          <pc:sldLayoutMkLst>
            <pc:docMk/>
            <pc:sldMasterMk cId="2350425283" sldId="2147483648"/>
            <pc:sldLayoutMk cId="3090290898" sldId="2147483655"/>
          </pc:sldLayoutMkLst>
          <pc:spChg chg="mod">
            <ac:chgData name="Jason Rodenbeck" userId="95cddbd0-d59a-482b-a172-24046c077e3b" providerId="ADAL" clId="{71085946-2349-F640-984D-3789611DFE10}" dt="2022-06-22T14:18:20.670" v="861"/>
            <ac:spMkLst>
              <pc:docMk/>
              <pc:sldMasterMk cId="2350425283" sldId="2147483648"/>
              <pc:sldLayoutMk cId="3090290898" sldId="2147483655"/>
              <ac:spMk id="3" creationId="{A9F8547F-DADC-001F-0249-56CC4D24C2B9}"/>
            </ac:spMkLst>
          </pc:spChg>
          <pc:spChg chg="add mod">
            <ac:chgData name="Jason Rodenbeck" userId="95cddbd0-d59a-482b-a172-24046c077e3b" providerId="ADAL" clId="{71085946-2349-F640-984D-3789611DFE10}" dt="2022-06-22T16:56:30.118" v="2535" actId="1076"/>
            <ac:spMkLst>
              <pc:docMk/>
              <pc:sldMasterMk cId="2350425283" sldId="2147483648"/>
              <pc:sldLayoutMk cId="3090290898" sldId="2147483655"/>
              <ac:spMk id="5" creationId="{02201D61-709B-A518-1D1E-BBDBF068FEDC}"/>
            </ac:spMkLst>
          </pc:spChg>
        </pc:sldLayoutChg>
        <pc:sldLayoutChg chg="delSp modSp mod">
          <pc:chgData name="Jason Rodenbeck" userId="95cddbd0-d59a-482b-a172-24046c077e3b" providerId="ADAL" clId="{71085946-2349-F640-984D-3789611DFE10}" dt="2022-06-22T14:18:18.784" v="860"/>
          <pc:sldLayoutMkLst>
            <pc:docMk/>
            <pc:sldMasterMk cId="2350425283" sldId="2147483648"/>
            <pc:sldLayoutMk cId="635383325" sldId="2147483656"/>
          </pc:sldLayoutMkLst>
          <pc:spChg chg="mod">
            <ac:chgData name="Jason Rodenbeck" userId="95cddbd0-d59a-482b-a172-24046c077e3b" providerId="ADAL" clId="{71085946-2349-F640-984D-3789611DFE10}" dt="2022-06-22T13:46:28.480" v="11" actId="14100"/>
            <ac:spMkLst>
              <pc:docMk/>
              <pc:sldMasterMk cId="2350425283" sldId="2147483648"/>
              <pc:sldLayoutMk cId="635383325" sldId="2147483656"/>
              <ac:spMk id="2" creationId="{AF2150DD-348F-A693-5241-4B4E56CC7212}"/>
            </ac:spMkLst>
          </pc:spChg>
          <pc:spChg chg="mod">
            <ac:chgData name="Jason Rodenbeck" userId="95cddbd0-d59a-482b-a172-24046c077e3b" providerId="ADAL" clId="{71085946-2349-F640-984D-3789611DFE10}" dt="2022-06-22T13:45:35.887" v="1" actId="14100"/>
            <ac:spMkLst>
              <pc:docMk/>
              <pc:sldMasterMk cId="2350425283" sldId="2147483648"/>
              <pc:sldLayoutMk cId="635383325" sldId="2147483656"/>
              <ac:spMk id="3" creationId="{B42F6E6E-8754-0B47-C612-B0B37B8947DE}"/>
            </ac:spMkLst>
          </pc:spChg>
          <pc:spChg chg="del">
            <ac:chgData name="Jason Rodenbeck" userId="95cddbd0-d59a-482b-a172-24046c077e3b" providerId="ADAL" clId="{71085946-2349-F640-984D-3789611DFE10}" dt="2022-06-22T14:18:18.784" v="860"/>
            <ac:spMkLst>
              <pc:docMk/>
              <pc:sldMasterMk cId="2350425283" sldId="2147483648"/>
              <pc:sldLayoutMk cId="635383325" sldId="2147483656"/>
              <ac:spMk id="5" creationId="{1DFF670E-218F-55DF-A9B9-5173990EAE73}"/>
            </ac:spMkLst>
          </pc:spChg>
          <pc:spChg chg="del">
            <ac:chgData name="Jason Rodenbeck" userId="95cddbd0-d59a-482b-a172-24046c077e3b" providerId="ADAL" clId="{71085946-2349-F640-984D-3789611DFE10}" dt="2022-06-22T14:18:18.784" v="860"/>
            <ac:spMkLst>
              <pc:docMk/>
              <pc:sldMasterMk cId="2350425283" sldId="2147483648"/>
              <pc:sldLayoutMk cId="635383325" sldId="2147483656"/>
              <ac:spMk id="6" creationId="{C6BD8DF8-1B5D-7138-A113-B314F3149246}"/>
            </ac:spMkLst>
          </pc:spChg>
          <pc:spChg chg="del">
            <ac:chgData name="Jason Rodenbeck" userId="95cddbd0-d59a-482b-a172-24046c077e3b" providerId="ADAL" clId="{71085946-2349-F640-984D-3789611DFE10}" dt="2022-06-22T14:18:18.784" v="860"/>
            <ac:spMkLst>
              <pc:docMk/>
              <pc:sldMasterMk cId="2350425283" sldId="2147483648"/>
              <pc:sldLayoutMk cId="635383325" sldId="2147483656"/>
              <ac:spMk id="7" creationId="{143B13D0-1B57-AEB1-922B-3CB9CC892857}"/>
            </ac:spMkLst>
          </pc:spChg>
        </pc:sldLayoutChg>
        <pc:sldLayoutChg chg="addSp delSp modSp mod setBg">
          <pc:chgData name="Jason Rodenbeck" userId="95cddbd0-d59a-482b-a172-24046c077e3b" providerId="ADAL" clId="{71085946-2349-F640-984D-3789611DFE10}" dt="2022-06-22T14:09:33.399" v="613"/>
          <pc:sldLayoutMkLst>
            <pc:docMk/>
            <pc:sldMasterMk cId="2350425283" sldId="2147483648"/>
            <pc:sldLayoutMk cId="3569004463" sldId="2147483657"/>
          </pc:sldLayoutMkLst>
          <pc:spChg chg="mod">
            <ac:chgData name="Jason Rodenbeck" userId="95cddbd0-d59a-482b-a172-24046c077e3b" providerId="ADAL" clId="{71085946-2349-F640-984D-3789611DFE10}" dt="2022-06-22T14:02:40.796" v="455" actId="1076"/>
            <ac:spMkLst>
              <pc:docMk/>
              <pc:sldMasterMk cId="2350425283" sldId="2147483648"/>
              <pc:sldLayoutMk cId="3569004463" sldId="2147483657"/>
              <ac:spMk id="2" creationId="{3EC59695-82FA-7D82-ACA3-6AD223E53316}"/>
            </ac:spMkLst>
          </pc:spChg>
          <pc:spChg chg="mod">
            <ac:chgData name="Jason Rodenbeck" userId="95cddbd0-d59a-482b-a172-24046c077e3b" providerId="ADAL" clId="{71085946-2349-F640-984D-3789611DFE10}" dt="2022-06-22T13:59:21.584" v="144" actId="14100"/>
            <ac:spMkLst>
              <pc:docMk/>
              <pc:sldMasterMk cId="2350425283" sldId="2147483648"/>
              <pc:sldLayoutMk cId="3569004463" sldId="2147483657"/>
              <ac:spMk id="3" creationId="{05EBA391-2E61-92AA-D194-3C1DD1E48B8B}"/>
            </ac:spMkLst>
          </pc:spChg>
          <pc:spChg chg="mod">
            <ac:chgData name="Jason Rodenbeck" userId="95cddbd0-d59a-482b-a172-24046c077e3b" providerId="ADAL" clId="{71085946-2349-F640-984D-3789611DFE10}" dt="2022-06-22T14:02:44.582" v="456" actId="1076"/>
            <ac:spMkLst>
              <pc:docMk/>
              <pc:sldMasterMk cId="2350425283" sldId="2147483648"/>
              <pc:sldLayoutMk cId="3569004463" sldId="2147483657"/>
              <ac:spMk id="4" creationId="{7180D5E8-F822-8A8F-02D0-960AB5584642}"/>
            </ac:spMkLst>
          </pc:spChg>
          <pc:spChg chg="del">
            <ac:chgData name="Jason Rodenbeck" userId="95cddbd0-d59a-482b-a172-24046c077e3b" providerId="ADAL" clId="{71085946-2349-F640-984D-3789611DFE10}" dt="2022-06-22T14:09:33.399" v="613"/>
            <ac:spMkLst>
              <pc:docMk/>
              <pc:sldMasterMk cId="2350425283" sldId="2147483648"/>
              <pc:sldLayoutMk cId="3569004463" sldId="2147483657"/>
              <ac:spMk id="5" creationId="{756E60CF-5E11-FB06-97B9-6C39BFF743A7}"/>
            </ac:spMkLst>
          </pc:spChg>
          <pc:spChg chg="del">
            <ac:chgData name="Jason Rodenbeck" userId="95cddbd0-d59a-482b-a172-24046c077e3b" providerId="ADAL" clId="{71085946-2349-F640-984D-3789611DFE10}" dt="2022-06-22T14:09:33.399" v="613"/>
            <ac:spMkLst>
              <pc:docMk/>
              <pc:sldMasterMk cId="2350425283" sldId="2147483648"/>
              <pc:sldLayoutMk cId="3569004463" sldId="2147483657"/>
              <ac:spMk id="6" creationId="{5EF8B138-9F5B-D941-40DD-2A63194283A4}"/>
            </ac:spMkLst>
          </pc:spChg>
          <pc:spChg chg="del">
            <ac:chgData name="Jason Rodenbeck" userId="95cddbd0-d59a-482b-a172-24046c077e3b" providerId="ADAL" clId="{71085946-2349-F640-984D-3789611DFE10}" dt="2022-06-22T14:09:33.399" v="613"/>
            <ac:spMkLst>
              <pc:docMk/>
              <pc:sldMasterMk cId="2350425283" sldId="2147483648"/>
              <pc:sldLayoutMk cId="3569004463" sldId="2147483657"/>
              <ac:spMk id="7" creationId="{C7D17316-4963-53AB-1E3F-2B841632C07B}"/>
            </ac:spMkLst>
          </pc:spChg>
          <pc:spChg chg="add mod">
            <ac:chgData name="Jason Rodenbeck" userId="95cddbd0-d59a-482b-a172-24046c077e3b" providerId="ADAL" clId="{71085946-2349-F640-984D-3789611DFE10}" dt="2022-06-22T14:02:35.492" v="454" actId="14100"/>
            <ac:spMkLst>
              <pc:docMk/>
              <pc:sldMasterMk cId="2350425283" sldId="2147483648"/>
              <pc:sldLayoutMk cId="3569004463" sldId="2147483657"/>
              <ac:spMk id="8" creationId="{EFA78C8C-434F-6BBD-39DD-F2ECFB0C3288}"/>
            </ac:spMkLst>
          </pc:spChg>
          <pc:spChg chg="add del mod">
            <ac:chgData name="Jason Rodenbeck" userId="95cddbd0-d59a-482b-a172-24046c077e3b" providerId="ADAL" clId="{71085946-2349-F640-984D-3789611DFE10}" dt="2022-06-22T13:59:06.315" v="142" actId="478"/>
            <ac:spMkLst>
              <pc:docMk/>
              <pc:sldMasterMk cId="2350425283" sldId="2147483648"/>
              <pc:sldLayoutMk cId="3569004463" sldId="2147483657"/>
              <ac:spMk id="9" creationId="{D59BC7C1-00C7-45C8-F1AC-B155E139B90D}"/>
            </ac:spMkLst>
          </pc:spChg>
          <pc:spChg chg="add del mod">
            <ac:chgData name="Jason Rodenbeck" userId="95cddbd0-d59a-482b-a172-24046c077e3b" providerId="ADAL" clId="{71085946-2349-F640-984D-3789611DFE10}" dt="2022-06-22T14:00:08.258" v="228" actId="478"/>
            <ac:spMkLst>
              <pc:docMk/>
              <pc:sldMasterMk cId="2350425283" sldId="2147483648"/>
              <pc:sldLayoutMk cId="3569004463" sldId="2147483657"/>
              <ac:spMk id="10" creationId="{BBDB4923-DCB5-BBFE-4274-EA6BD1520861}"/>
            </ac:spMkLst>
          </pc:spChg>
        </pc:sldLayoutChg>
        <pc:sldLayoutChg chg="modSp">
          <pc:chgData name="Jason Rodenbeck" userId="95cddbd0-d59a-482b-a172-24046c077e3b" providerId="ADAL" clId="{71085946-2349-F640-984D-3789611DFE10}" dt="2022-06-22T14:18:20.670" v="861"/>
          <pc:sldLayoutMkLst>
            <pc:docMk/>
            <pc:sldMasterMk cId="2350425283" sldId="2147483648"/>
            <pc:sldLayoutMk cId="901280667" sldId="2147483658"/>
          </pc:sldLayoutMkLst>
          <pc:spChg chg="mod">
            <ac:chgData name="Jason Rodenbeck" userId="95cddbd0-d59a-482b-a172-24046c077e3b" providerId="ADAL" clId="{71085946-2349-F640-984D-3789611DFE10}" dt="2022-06-22T14:18:20.670" v="861"/>
            <ac:spMkLst>
              <pc:docMk/>
              <pc:sldMasterMk cId="2350425283" sldId="2147483648"/>
              <pc:sldLayoutMk cId="901280667" sldId="2147483658"/>
              <ac:spMk id="5" creationId="{533AEEBD-9429-A048-FC22-807A5DFDC343}"/>
            </ac:spMkLst>
          </pc:spChg>
        </pc:sldLayoutChg>
        <pc:sldLayoutChg chg="modSp">
          <pc:chgData name="Jason Rodenbeck" userId="95cddbd0-d59a-482b-a172-24046c077e3b" providerId="ADAL" clId="{71085946-2349-F640-984D-3789611DFE10}" dt="2022-06-22T14:18:20.670" v="861"/>
          <pc:sldLayoutMkLst>
            <pc:docMk/>
            <pc:sldMasterMk cId="2350425283" sldId="2147483648"/>
            <pc:sldLayoutMk cId="3080592001" sldId="2147483659"/>
          </pc:sldLayoutMkLst>
          <pc:spChg chg="mod">
            <ac:chgData name="Jason Rodenbeck" userId="95cddbd0-d59a-482b-a172-24046c077e3b" providerId="ADAL" clId="{71085946-2349-F640-984D-3789611DFE10}" dt="2022-06-22T14:18:20.670" v="861"/>
            <ac:spMkLst>
              <pc:docMk/>
              <pc:sldMasterMk cId="2350425283" sldId="2147483648"/>
              <pc:sldLayoutMk cId="3080592001" sldId="2147483659"/>
              <ac:spMk id="5" creationId="{D6E914CA-AB6E-7C1E-1F62-3606E8C18F40}"/>
            </ac:spMkLst>
          </pc:spChg>
        </pc:sldLayoutChg>
        <pc:sldLayoutChg chg="modSp">
          <pc:chgData name="Jason Rodenbeck" userId="95cddbd0-d59a-482b-a172-24046c077e3b" providerId="ADAL" clId="{71085946-2349-F640-984D-3789611DFE10}" dt="2022-06-22T14:18:20.670" v="861"/>
          <pc:sldLayoutMkLst>
            <pc:docMk/>
            <pc:sldMasterMk cId="2350425283" sldId="2147483648"/>
            <pc:sldLayoutMk cId="3366538733" sldId="2147483660"/>
          </pc:sldLayoutMkLst>
          <pc:spChg chg="mod">
            <ac:chgData name="Jason Rodenbeck" userId="95cddbd0-d59a-482b-a172-24046c077e3b" providerId="ADAL" clId="{71085946-2349-F640-984D-3789611DFE10}" dt="2022-06-22T14:18:20.670" v="861"/>
            <ac:spMkLst>
              <pc:docMk/>
              <pc:sldMasterMk cId="2350425283" sldId="2147483648"/>
              <pc:sldLayoutMk cId="3366538733" sldId="2147483660"/>
              <ac:spMk id="4" creationId="{50C46CC4-925E-4DB7-4825-A51C55D225E6}"/>
            </ac:spMkLst>
          </pc:spChg>
        </pc:sldLayoutChg>
        <pc:sldLayoutChg chg="modSp">
          <pc:chgData name="Jason Rodenbeck" userId="95cddbd0-d59a-482b-a172-24046c077e3b" providerId="ADAL" clId="{71085946-2349-F640-984D-3789611DFE10}" dt="2022-06-22T14:18:20.670" v="861"/>
          <pc:sldLayoutMkLst>
            <pc:docMk/>
            <pc:sldMasterMk cId="2350425283" sldId="2147483648"/>
            <pc:sldLayoutMk cId="546072204" sldId="2147483661"/>
          </pc:sldLayoutMkLst>
          <pc:spChg chg="mod">
            <ac:chgData name="Jason Rodenbeck" userId="95cddbd0-d59a-482b-a172-24046c077e3b" providerId="ADAL" clId="{71085946-2349-F640-984D-3789611DFE10}" dt="2022-06-22T14:18:20.670" v="861"/>
            <ac:spMkLst>
              <pc:docMk/>
              <pc:sldMasterMk cId="2350425283" sldId="2147483648"/>
              <pc:sldLayoutMk cId="546072204" sldId="2147483661"/>
              <ac:spMk id="4" creationId="{8CE98B8A-3B58-BE10-3C07-5E739CCBA205}"/>
            </ac:spMkLst>
          </pc:spChg>
        </pc:sldLayoutChg>
        <pc:sldLayoutChg chg="modSp add mod modTransition">
          <pc:chgData name="Jason Rodenbeck" userId="95cddbd0-d59a-482b-a172-24046c077e3b" providerId="ADAL" clId="{71085946-2349-F640-984D-3789611DFE10}" dt="2022-06-22T14:19:09.308" v="869" actId="1076"/>
          <pc:sldLayoutMkLst>
            <pc:docMk/>
            <pc:sldMasterMk cId="2350425283" sldId="2147483648"/>
            <pc:sldLayoutMk cId="3091465441" sldId="2147483662"/>
          </pc:sldLayoutMkLst>
          <pc:spChg chg="mod">
            <ac:chgData name="Jason Rodenbeck" userId="95cddbd0-d59a-482b-a172-24046c077e3b" providerId="ADAL" clId="{71085946-2349-F640-984D-3789611DFE10}" dt="2022-06-22T14:19:09.308" v="869" actId="1076"/>
            <ac:spMkLst>
              <pc:docMk/>
              <pc:sldMasterMk cId="2350425283" sldId="2147483648"/>
              <pc:sldLayoutMk cId="3091465441" sldId="2147483662"/>
              <ac:spMk id="3" creationId="{B42F6E6E-8754-0B47-C612-B0B37B8947DE}"/>
            </ac:spMkLst>
          </pc:spChg>
          <pc:spChg chg="mod">
            <ac:chgData name="Jason Rodenbeck" userId="95cddbd0-d59a-482b-a172-24046c077e3b" providerId="ADAL" clId="{71085946-2349-F640-984D-3789611DFE10}" dt="2022-06-22T14:19:06.689" v="868" actId="1076"/>
            <ac:spMkLst>
              <pc:docMk/>
              <pc:sldMasterMk cId="2350425283" sldId="2147483648"/>
              <pc:sldLayoutMk cId="3091465441" sldId="2147483662"/>
              <ac:spMk id="4" creationId="{996D790D-1233-033B-7FC9-A90DEE6FE355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01F2E-DCCE-2C4C-8A3F-2C0A431C8AB1}" type="datetimeFigureOut">
              <a:rPr lang="en-US" smtClean="0"/>
              <a:t>7/6/22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8FEAF-E87E-2748-9E52-C2F5DFA4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59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rgbClr val="B0B3B2"/>
            </a:gs>
            <a:gs pos="74000">
              <a:srgbClr val="FFC629"/>
            </a:gs>
            <a:gs pos="100000">
              <a:srgbClr val="231F20"/>
            </a:gs>
            <a:gs pos="100000">
              <a:srgbClr val="231F2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852AAB7-F7A2-6575-F6F4-2E71CEE5C359}"/>
              </a:ext>
            </a:extLst>
          </p:cNvPr>
          <p:cNvGrpSpPr/>
          <p:nvPr userDrawn="1"/>
        </p:nvGrpSpPr>
        <p:grpSpPr>
          <a:xfrm rot="16200000">
            <a:off x="-1103241" y="1103243"/>
            <a:ext cx="6858002" cy="4651514"/>
            <a:chOff x="-1" y="0"/>
            <a:chExt cx="12192001" cy="1825625"/>
          </a:xfrm>
        </p:grpSpPr>
        <p:sp>
          <p:nvSpPr>
            <p:cNvPr id="9" name="Document 8">
              <a:extLst>
                <a:ext uri="{FF2B5EF4-FFF2-40B4-BE49-F238E27FC236}">
                  <a16:creationId xmlns:a16="http://schemas.microsoft.com/office/drawing/2014/main" id="{E4451EDA-C18D-B9A2-D481-6B879E4D8A68}"/>
                </a:ext>
              </a:extLst>
            </p:cNvPr>
            <p:cNvSpPr/>
            <p:nvPr userDrawn="1"/>
          </p:nvSpPr>
          <p:spPr>
            <a:xfrm>
              <a:off x="0" y="1"/>
              <a:ext cx="12192000" cy="1825624"/>
            </a:xfrm>
            <a:prstGeom prst="flowChartDocument">
              <a:avLst/>
            </a:prstGeom>
            <a:solidFill>
              <a:srgbClr val="FFC629"/>
            </a:solidFill>
            <a:ln w="38100">
              <a:solidFill>
                <a:srgbClr val="231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cument 9">
              <a:extLst>
                <a:ext uri="{FF2B5EF4-FFF2-40B4-BE49-F238E27FC236}">
                  <a16:creationId xmlns:a16="http://schemas.microsoft.com/office/drawing/2014/main" id="{3A1F6A45-4E66-4270-74C4-B7E8D2562874}"/>
                </a:ext>
              </a:extLst>
            </p:cNvPr>
            <p:cNvSpPr/>
            <p:nvPr userDrawn="1"/>
          </p:nvSpPr>
          <p:spPr>
            <a:xfrm flipH="1">
              <a:off x="0" y="0"/>
              <a:ext cx="12191999" cy="1690688"/>
            </a:xfrm>
            <a:prstGeom prst="flowChartDocument">
              <a:avLst/>
            </a:prstGeom>
            <a:solidFill>
              <a:srgbClr val="B0B3B2"/>
            </a:solidFill>
            <a:ln w="38100">
              <a:solidFill>
                <a:srgbClr val="231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cument 10">
              <a:extLst>
                <a:ext uri="{FF2B5EF4-FFF2-40B4-BE49-F238E27FC236}">
                  <a16:creationId xmlns:a16="http://schemas.microsoft.com/office/drawing/2014/main" id="{97D2CF7D-DCEA-04F3-0205-A01A981008C3}"/>
                </a:ext>
              </a:extLst>
            </p:cNvPr>
            <p:cNvSpPr/>
            <p:nvPr userDrawn="1"/>
          </p:nvSpPr>
          <p:spPr>
            <a:xfrm>
              <a:off x="-1" y="0"/>
              <a:ext cx="12191999" cy="1646238"/>
            </a:xfrm>
            <a:prstGeom prst="flowChartDocument">
              <a:avLst/>
            </a:prstGeom>
            <a:solidFill>
              <a:schemeClr val="tx1"/>
            </a:solidFill>
            <a:ln w="38100">
              <a:solidFill>
                <a:srgbClr val="231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F8DAFC-2AFE-89C3-570D-21A3E29D2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9200" y="1742027"/>
            <a:ext cx="580445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DAF69-7004-43F5-CF91-B29F095D7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9199" y="4314604"/>
            <a:ext cx="580445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31F2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814F5-4E67-53E8-90E3-0D2D2FAE09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699" t="16970" r="5840" b="17752"/>
          <a:stretch/>
        </p:blipFill>
        <p:spPr>
          <a:xfrm>
            <a:off x="244923" y="2935827"/>
            <a:ext cx="3243712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8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150DD-348F-A693-5241-4B4E56CC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11" y="397566"/>
            <a:ext cx="7324346" cy="785192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F6E6E-8754-0B47-C612-B0B37B894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11" y="2014882"/>
            <a:ext cx="6172200" cy="39328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D790D-1233-033B-7FC9-A90DEE6FE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2351" y="2112962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146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150DD-348F-A693-5241-4B4E56CC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11" y="397566"/>
            <a:ext cx="7324346" cy="785192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F6E6E-8754-0B47-C612-B0B37B894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8191"/>
            <a:ext cx="6172200" cy="39328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D790D-1233-033B-7FC9-A90DEE6FE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5383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150DD-348F-A693-5241-4B4E56CC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11" y="397566"/>
            <a:ext cx="8136644" cy="785192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709945B-ECBF-2F5B-F284-7C03884B24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5963" y="2078038"/>
            <a:ext cx="5047528" cy="378301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96D538-24EB-558A-F1ED-B7FDB1EE6C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2078038"/>
            <a:ext cx="5570104" cy="37830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3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>
            <a:alphaModFix amt="4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cument 7">
            <a:extLst>
              <a:ext uri="{FF2B5EF4-FFF2-40B4-BE49-F238E27FC236}">
                <a16:creationId xmlns:a16="http://schemas.microsoft.com/office/drawing/2014/main" id="{EFA78C8C-434F-6BBD-39DD-F2ECFB0C3288}"/>
              </a:ext>
            </a:extLst>
          </p:cNvPr>
          <p:cNvSpPr/>
          <p:nvPr userDrawn="1"/>
        </p:nvSpPr>
        <p:spPr>
          <a:xfrm>
            <a:off x="654050" y="432917"/>
            <a:ext cx="4114799" cy="5699527"/>
          </a:xfrm>
          <a:prstGeom prst="flowChartDocument">
            <a:avLst/>
          </a:prstGeom>
          <a:solidFill>
            <a:srgbClr val="B0B3B2">
              <a:alpha val="80000"/>
            </a:srgbClr>
          </a:solidFill>
          <a:ln w="38100"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C59695-82FA-7D82-ACA3-6AD223E5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611810"/>
            <a:ext cx="3932237" cy="1221684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0D5E8-F822-8A8F-02D0-960AB5584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5330" y="2057400"/>
            <a:ext cx="3932237" cy="3285309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EBA391-2E61-92AA-D194-3C1DD1E48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457200"/>
            <a:ext cx="6465473" cy="60424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04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BCDD7-ADCA-311F-0EB8-1DAF2C76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6B186-87AC-A786-A752-0B46BD878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09826-47BA-D1D7-915F-7985F4E2B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6140-7369-574C-8DBA-1CEBA3CDB41D}" type="datetimeFigureOut">
              <a:rPr lang="en-US" smtClean="0"/>
              <a:t>7/6/22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AEEBD-9429-A048-FC22-807A5DFD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EC6F0-DB2A-AA3E-5897-C1342D345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B04-7F88-4D4E-BB6A-69364D74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80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292D1E-5262-2FC5-CBA3-8B7F6ABC4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102B7-EA9A-0D0F-81B2-E8580AE12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18D8C-7A0C-0FB0-68EA-2E92E1ED9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6140-7369-574C-8DBA-1CEBA3CDB41D}" type="datetimeFigureOut">
              <a:rPr lang="en-US" smtClean="0"/>
              <a:t>7/6/22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914CA-AB6E-7C1E-1F62-3606E8C1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844BF-E86F-CA9F-66E3-ECCF1980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B04-7F88-4D4E-BB6A-69364D74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9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4CB51-7BF7-8EF9-D975-9DED04B9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B9129-173B-D410-3A3F-51420F5FA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B7299-127E-029C-1A61-BAB13B7BE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6140-7369-574C-8DBA-1CEBA3CDB41D}" type="datetimeFigureOut">
              <a:rPr lang="en-US" smtClean="0"/>
              <a:t>7/6/22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B970F-4278-3C87-7D04-B8BDA2A3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2A272-8C70-16F0-342A-B0A92203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B04-7F88-4D4E-BB6A-69364D74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4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0">
              <a:srgbClr val="B0B3B2">
                <a:alpha val="40879"/>
              </a:srgbClr>
            </a:gs>
            <a:gs pos="74000">
              <a:srgbClr val="FFC629">
                <a:alpha val="57734"/>
              </a:srgbClr>
            </a:gs>
            <a:gs pos="100000">
              <a:srgbClr val="231F20"/>
            </a:gs>
            <a:gs pos="100000">
              <a:srgbClr val="231F20">
                <a:alpha val="48046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90E2B-39A6-88C9-EDE0-C439CCAB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6888"/>
            <a:ext cx="68580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9E067-2D87-7C95-30E9-F0AB0846B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04743"/>
            <a:ext cx="650398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31F2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06B59-8D6E-A49D-7CA5-81DB868B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6140-7369-574C-8DBA-1CEBA3CDB41D}" type="datetimeFigureOut">
              <a:rPr lang="en-US" smtClean="0"/>
              <a:t>7/6/22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3EAC-12D2-E68C-C21F-8B7DCEF71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6B421-5B01-6955-2280-FF04C1BD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B04-7F88-4D4E-BB6A-69364D74319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37993B-1B40-715A-D9CD-7ED544EF8AF9}"/>
              </a:ext>
            </a:extLst>
          </p:cNvPr>
          <p:cNvGrpSpPr/>
          <p:nvPr userDrawn="1"/>
        </p:nvGrpSpPr>
        <p:grpSpPr>
          <a:xfrm rot="10800000">
            <a:off x="0" y="5339555"/>
            <a:ext cx="12192000" cy="1500187"/>
            <a:chOff x="-1" y="0"/>
            <a:chExt cx="12192001" cy="1825625"/>
          </a:xfrm>
          <a:effectLst/>
          <a:scene3d>
            <a:camera prst="orthographicFront">
              <a:rot lat="0" lon="21299999" rev="0"/>
            </a:camera>
            <a:lightRig rig="threePt" dir="t"/>
          </a:scene3d>
        </p:grpSpPr>
        <p:sp>
          <p:nvSpPr>
            <p:cNvPr id="16" name="Document 15">
              <a:extLst>
                <a:ext uri="{FF2B5EF4-FFF2-40B4-BE49-F238E27FC236}">
                  <a16:creationId xmlns:a16="http://schemas.microsoft.com/office/drawing/2014/main" id="{2976B9FE-A774-4F4D-3231-196BB136FB67}"/>
                </a:ext>
              </a:extLst>
            </p:cNvPr>
            <p:cNvSpPr/>
            <p:nvPr userDrawn="1"/>
          </p:nvSpPr>
          <p:spPr>
            <a:xfrm>
              <a:off x="0" y="1"/>
              <a:ext cx="12192000" cy="1825624"/>
            </a:xfrm>
            <a:prstGeom prst="flowChartDocument">
              <a:avLst/>
            </a:prstGeom>
            <a:solidFill>
              <a:srgbClr val="FFC629"/>
            </a:solidFill>
            <a:ln w="38100">
              <a:solidFill>
                <a:srgbClr val="231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cument 16">
              <a:extLst>
                <a:ext uri="{FF2B5EF4-FFF2-40B4-BE49-F238E27FC236}">
                  <a16:creationId xmlns:a16="http://schemas.microsoft.com/office/drawing/2014/main" id="{12C2A713-9ADB-D922-A313-873C521A493A}"/>
                </a:ext>
              </a:extLst>
            </p:cNvPr>
            <p:cNvSpPr/>
            <p:nvPr userDrawn="1"/>
          </p:nvSpPr>
          <p:spPr>
            <a:xfrm flipH="1">
              <a:off x="0" y="0"/>
              <a:ext cx="12191999" cy="1690688"/>
            </a:xfrm>
            <a:prstGeom prst="flowChartDocument">
              <a:avLst/>
            </a:prstGeom>
            <a:solidFill>
              <a:srgbClr val="B0B3B2"/>
            </a:solidFill>
            <a:ln w="38100">
              <a:solidFill>
                <a:srgbClr val="231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cument 17">
              <a:extLst>
                <a:ext uri="{FF2B5EF4-FFF2-40B4-BE49-F238E27FC236}">
                  <a16:creationId xmlns:a16="http://schemas.microsoft.com/office/drawing/2014/main" id="{3D3CB9B3-7C94-4FA7-792C-64388A17E66D}"/>
                </a:ext>
              </a:extLst>
            </p:cNvPr>
            <p:cNvSpPr/>
            <p:nvPr userDrawn="1"/>
          </p:nvSpPr>
          <p:spPr>
            <a:xfrm>
              <a:off x="-1" y="0"/>
              <a:ext cx="12191999" cy="1646238"/>
            </a:xfrm>
            <a:prstGeom prst="flowChartDocument">
              <a:avLst/>
            </a:prstGeom>
            <a:solidFill>
              <a:schemeClr val="tx1"/>
            </a:solidFill>
            <a:ln w="38100">
              <a:solidFill>
                <a:srgbClr val="231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011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gradFill>
          <a:gsLst>
            <a:gs pos="0">
              <a:srgbClr val="B0B3B2"/>
            </a:gs>
            <a:gs pos="74000">
              <a:srgbClr val="FFC629"/>
            </a:gs>
            <a:gs pos="100000">
              <a:srgbClr val="231F20"/>
            </a:gs>
            <a:gs pos="100000">
              <a:srgbClr val="231F2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3AFD-CAF1-B301-1854-FC7F9BE28E3B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ocument 14">
            <a:extLst>
              <a:ext uri="{FF2B5EF4-FFF2-40B4-BE49-F238E27FC236}">
                <a16:creationId xmlns:a16="http://schemas.microsoft.com/office/drawing/2014/main" id="{BF0C8C6B-5A6D-C31E-17AF-4CCFA3379E0A}"/>
              </a:ext>
            </a:extLst>
          </p:cNvPr>
          <p:cNvSpPr/>
          <p:nvPr userDrawn="1"/>
        </p:nvSpPr>
        <p:spPr>
          <a:xfrm>
            <a:off x="6172200" y="1825623"/>
            <a:ext cx="5181600" cy="4895849"/>
          </a:xfrm>
          <a:prstGeom prst="flowChartDocument">
            <a:avLst/>
          </a:prstGeom>
          <a:solidFill>
            <a:srgbClr val="B0B3B2"/>
          </a:solidFill>
          <a:ln w="38100"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cument 8">
            <a:extLst>
              <a:ext uri="{FF2B5EF4-FFF2-40B4-BE49-F238E27FC236}">
                <a16:creationId xmlns:a16="http://schemas.microsoft.com/office/drawing/2014/main" id="{F9E62357-3747-D4A7-0681-0E3E4786B8B6}"/>
              </a:ext>
            </a:extLst>
          </p:cNvPr>
          <p:cNvSpPr/>
          <p:nvPr userDrawn="1"/>
        </p:nvSpPr>
        <p:spPr>
          <a:xfrm>
            <a:off x="838200" y="1825627"/>
            <a:ext cx="5181600" cy="4895848"/>
          </a:xfrm>
          <a:prstGeom prst="flowChartDocument">
            <a:avLst/>
          </a:prstGeom>
          <a:solidFill>
            <a:srgbClr val="FFC629"/>
          </a:solidFill>
          <a:ln w="38100"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7A0B0-DEB8-3C2D-B698-F93972699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30399"/>
            <a:ext cx="5181600" cy="4246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B4FCC-C7FB-1012-5B15-A44F3C32D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30399"/>
            <a:ext cx="5181600" cy="42465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E3EC5-63B9-4CB5-1045-F3E34D1C1BA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EFE6140-7369-574C-8DBA-1CEBA3CDB41D}" type="datetimeFigureOut">
              <a:rPr lang="en-US" smtClean="0"/>
              <a:t>7/6/22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854AC-E06E-94EC-2DBD-6549C89C75D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30CF9-8740-EBE6-4AC2-363B7970485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3BB3B04-7F88-4D4E-BB6A-69364D74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5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gradFill>
          <a:gsLst>
            <a:gs pos="0">
              <a:srgbClr val="B0B3B2"/>
            </a:gs>
            <a:gs pos="74000">
              <a:srgbClr val="FFC629"/>
            </a:gs>
            <a:gs pos="100000">
              <a:srgbClr val="231F20"/>
            </a:gs>
            <a:gs pos="100000">
              <a:srgbClr val="231F20">
                <a:alpha val="48046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cument 10">
            <a:extLst>
              <a:ext uri="{FF2B5EF4-FFF2-40B4-BE49-F238E27FC236}">
                <a16:creationId xmlns:a16="http://schemas.microsoft.com/office/drawing/2014/main" id="{5F2F7301-DC3B-EC93-BF56-ACC664D600B4}"/>
              </a:ext>
            </a:extLst>
          </p:cNvPr>
          <p:cNvSpPr/>
          <p:nvPr userDrawn="1"/>
        </p:nvSpPr>
        <p:spPr>
          <a:xfrm>
            <a:off x="6172200" y="2505072"/>
            <a:ext cx="5181600" cy="4216400"/>
          </a:xfrm>
          <a:prstGeom prst="flowChartDocument">
            <a:avLst/>
          </a:prstGeom>
          <a:solidFill>
            <a:srgbClr val="B0B3B2"/>
          </a:solidFill>
          <a:ln w="38100"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65EC17-2A63-8B62-2C87-D642BDA50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ocument 9">
            <a:extLst>
              <a:ext uri="{FF2B5EF4-FFF2-40B4-BE49-F238E27FC236}">
                <a16:creationId xmlns:a16="http://schemas.microsoft.com/office/drawing/2014/main" id="{B609616F-8CD3-378A-1269-2B117AB85983}"/>
              </a:ext>
            </a:extLst>
          </p:cNvPr>
          <p:cNvSpPr/>
          <p:nvPr userDrawn="1"/>
        </p:nvSpPr>
        <p:spPr>
          <a:xfrm>
            <a:off x="838200" y="2505075"/>
            <a:ext cx="5181600" cy="4216400"/>
          </a:xfrm>
          <a:prstGeom prst="flowChartDocument">
            <a:avLst/>
          </a:prstGeom>
          <a:solidFill>
            <a:srgbClr val="FFC629"/>
          </a:solidFill>
          <a:ln w="38100"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A348C-0539-BA2D-3843-FE22F5645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221AD-72B0-E560-3D1E-62E3F4DEF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71761"/>
            <a:ext cx="5157787" cy="3517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1B2809-D298-F206-BF8B-6F26FE3BC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0568BE-D470-E2A5-66CF-464AB5D86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71761"/>
            <a:ext cx="5183188" cy="35179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2FFF24-BE7F-2810-8304-417970F7D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6140-7369-574C-8DBA-1CEBA3CDB41D}" type="datetimeFigureOut">
              <a:rPr lang="en-US" smtClean="0"/>
              <a:t>7/6/22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9F59FB-07E8-E559-CDAF-F765B87FF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678EBA-A241-D807-940B-C240599E2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B04-7F88-4D4E-BB6A-69364D74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1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5480B-8080-6B13-3C76-B886D03A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6140-7369-574C-8DBA-1CEBA3CDB41D}" type="datetimeFigureOut">
              <a:rPr lang="en-US" smtClean="0"/>
              <a:t>7/6/22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07FFA-32F7-22A0-0160-2121D847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AC9875-36BB-EEE6-7158-92EA58F4F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B04-7F88-4D4E-BB6A-69364D7431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0BA344B-DEDB-B58B-ED5D-6AF97375A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917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1BD8C-D9A6-45A7-CCE2-DA8BFD198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2982-2137-C67B-B581-63965D6AD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6140-7369-574C-8DBA-1CEBA3CDB41D}" type="datetimeFigureOut">
              <a:rPr lang="en-US" smtClean="0"/>
              <a:t>7/6/22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46CC4-925E-4DB7-4825-A51C55D2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473F2-49A7-26BD-4D00-BE790CE59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B04-7F88-4D4E-BB6A-69364D7431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62313BF8-8901-3C56-6CC7-9CD4E5F4A67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42975" y="1971675"/>
            <a:ext cx="10410825" cy="40290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3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93C2-B69E-81B4-FD9F-F993A024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36823E-28CB-47F8-D942-6924B4C77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6140-7369-574C-8DBA-1CEBA3CDB41D}" type="datetimeFigureOut">
              <a:rPr lang="en-US" smtClean="0"/>
              <a:t>7/6/22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98B8A-3B58-BE10-3C07-5E739CCBA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E3137-DA15-B0B7-2B3F-1A6F2B5B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B04-7F88-4D4E-BB6A-69364D7431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BCB72A38-6CA2-EBE0-16F8-02DCF366621A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838200" y="1851025"/>
            <a:ext cx="10591800" cy="4298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7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BACF84-72C3-B5B1-0EFD-C4EB182D0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6140-7369-574C-8DBA-1CEBA3CDB41D}" type="datetimeFigureOut">
              <a:rPr lang="en-US" smtClean="0"/>
              <a:t>7/6/22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F8547F-DADC-001F-0249-56CC4D24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0671F-5D06-2388-3134-9B338D2AC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B3B04-7F88-4D4E-BB6A-69364D74319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201D61-709B-A518-1D1E-BBDBF068F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-118903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029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43D9925-5865-45F2-C43D-43779E9875DC}"/>
              </a:ext>
            </a:extLst>
          </p:cNvPr>
          <p:cNvGrpSpPr/>
          <p:nvPr userDrawn="1"/>
        </p:nvGrpSpPr>
        <p:grpSpPr>
          <a:xfrm>
            <a:off x="-1" y="0"/>
            <a:ext cx="12192001" cy="1825625"/>
            <a:chOff x="-1" y="0"/>
            <a:chExt cx="12192001" cy="1825625"/>
          </a:xfrm>
        </p:grpSpPr>
        <p:sp>
          <p:nvSpPr>
            <p:cNvPr id="8" name="Document 7">
              <a:extLst>
                <a:ext uri="{FF2B5EF4-FFF2-40B4-BE49-F238E27FC236}">
                  <a16:creationId xmlns:a16="http://schemas.microsoft.com/office/drawing/2014/main" id="{37EB10FD-D17F-EB2E-1721-678C8ABB12D9}"/>
                </a:ext>
              </a:extLst>
            </p:cNvPr>
            <p:cNvSpPr/>
            <p:nvPr userDrawn="1"/>
          </p:nvSpPr>
          <p:spPr>
            <a:xfrm>
              <a:off x="0" y="1"/>
              <a:ext cx="12192000" cy="1825624"/>
            </a:xfrm>
            <a:prstGeom prst="flowChartDocument">
              <a:avLst/>
            </a:prstGeom>
            <a:solidFill>
              <a:srgbClr val="FFC629"/>
            </a:solidFill>
            <a:ln w="38100">
              <a:solidFill>
                <a:srgbClr val="231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cument 8">
              <a:extLst>
                <a:ext uri="{FF2B5EF4-FFF2-40B4-BE49-F238E27FC236}">
                  <a16:creationId xmlns:a16="http://schemas.microsoft.com/office/drawing/2014/main" id="{FFB3FF30-7FFD-9391-CDE3-51E057B2EC1D}"/>
                </a:ext>
              </a:extLst>
            </p:cNvPr>
            <p:cNvSpPr/>
            <p:nvPr userDrawn="1"/>
          </p:nvSpPr>
          <p:spPr>
            <a:xfrm flipH="1">
              <a:off x="0" y="0"/>
              <a:ext cx="12191999" cy="1690688"/>
            </a:xfrm>
            <a:prstGeom prst="flowChartDocument">
              <a:avLst/>
            </a:prstGeom>
            <a:solidFill>
              <a:srgbClr val="231F20"/>
            </a:solidFill>
            <a:ln w="38100">
              <a:solidFill>
                <a:srgbClr val="231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cument 9">
              <a:extLst>
                <a:ext uri="{FF2B5EF4-FFF2-40B4-BE49-F238E27FC236}">
                  <a16:creationId xmlns:a16="http://schemas.microsoft.com/office/drawing/2014/main" id="{B727EEF8-E2A0-9D9D-A0ED-CD0AAD2F3E47}"/>
                </a:ext>
              </a:extLst>
            </p:cNvPr>
            <p:cNvSpPr/>
            <p:nvPr userDrawn="1"/>
          </p:nvSpPr>
          <p:spPr>
            <a:xfrm>
              <a:off x="-1" y="0"/>
              <a:ext cx="12191999" cy="1646238"/>
            </a:xfrm>
            <a:prstGeom prst="flowChartDocument">
              <a:avLst/>
            </a:prstGeom>
            <a:solidFill>
              <a:srgbClr val="B0B3B2"/>
            </a:solidFill>
            <a:ln w="38100">
              <a:solidFill>
                <a:srgbClr val="231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16DDC-8280-59F4-7C9E-A1DE386B7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0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8AB3D-3273-B65D-20C1-A7D0F0E0C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717"/>
            <a:ext cx="10515600" cy="4236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6F2B1-4237-C898-2470-CA7DD6835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E6140-7369-574C-8DBA-1CEBA3CDB41D}" type="datetimeFigureOut">
              <a:rPr lang="en-US" smtClean="0"/>
              <a:t>7/6/22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18A9B-88B0-4715-C03B-A5E23A088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B3B04-7F88-4D4E-BB6A-69364D743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2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62" r:id="rId10"/>
    <p:sldLayoutId id="2147483656" r:id="rId11"/>
    <p:sldLayoutId id="2147483663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ln>
            <a:noFill/>
          </a:ln>
          <a:solidFill>
            <a:srgbClr val="231F2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A9904-0CB8-7AE4-DB6A-08C70A552A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B93597-61A6-0CC5-69B7-1F49633661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0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21A2C-289C-C331-97E5-FB6981F62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2777-958C-BA1A-5325-2622A110F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2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5C7AD-593E-92B3-BCF2-C9F5ED3A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820C5-4BAE-95E4-A188-F87240ACA0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0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6363D-1AAF-E23D-D94B-3FD2C8056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941C4-9B41-413E-BA91-71F05B0E2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BA4176-A2A9-E8B1-B58D-38A26F2D5A3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4152687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8a863b-355c-41f3-aee1-8db65f6ce0c2">
      <Terms xmlns="http://schemas.microsoft.com/office/infopath/2007/PartnerControls"/>
    </lcf76f155ced4ddcb4097134ff3c332f>
    <TaxCatchAll xmlns="c0b4c7bf-f244-4ca3-8791-db132031fe5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7A2776DE93334A97157C7830579D86" ma:contentTypeVersion="16" ma:contentTypeDescription="Create a new document." ma:contentTypeScope="" ma:versionID="0b151ae18a03261ce26a0d25b44960c1">
  <xsd:schema xmlns:xsd="http://www.w3.org/2001/XMLSchema" xmlns:xs="http://www.w3.org/2001/XMLSchema" xmlns:p="http://schemas.microsoft.com/office/2006/metadata/properties" xmlns:ns2="388a863b-355c-41f3-aee1-8db65f6ce0c2" xmlns:ns3="c0b4c7bf-f244-4ca3-8791-db132031fe58" targetNamespace="http://schemas.microsoft.com/office/2006/metadata/properties" ma:root="true" ma:fieldsID="9b4b3f08b5d64979df2080973592ae40" ns2:_="" ns3:_="">
    <xsd:import namespace="388a863b-355c-41f3-aee1-8db65f6ce0c2"/>
    <xsd:import namespace="c0b4c7bf-f244-4ca3-8791-db132031fe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a863b-355c-41f3-aee1-8db65f6ce0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16867a8-d3dd-450c-8722-94d742a2ad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b4c7bf-f244-4ca3-8791-db132031fe5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58357ad-6b3e-4538-be36-6976325dfae2}" ma:internalName="TaxCatchAll" ma:showField="CatchAllData" ma:web="c0b4c7bf-f244-4ca3-8791-db132031fe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23FE4A-BD48-4C28-9D7B-05B4AE93D1A9}">
  <ds:schemaRefs>
    <ds:schemaRef ds:uri="http://purl.org/dc/elements/1.1/"/>
    <ds:schemaRef ds:uri="http://schemas.microsoft.com/office/2006/documentManagement/types"/>
    <ds:schemaRef ds:uri="388a863b-355c-41f3-aee1-8db65f6ce0c2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c0b4c7bf-f244-4ca3-8791-db132031fe5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CD7B2AA-5341-4485-A2F5-6E2705F3EFD7}">
  <ds:schemaRefs>
    <ds:schemaRef ds:uri="388a863b-355c-41f3-aee1-8db65f6ce0c2"/>
    <ds:schemaRef ds:uri="c0b4c7bf-f244-4ca3-8791-db132031fe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AEDD922-60FC-4261-9A6F-B7F615A548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Rodenbeck</dc:creator>
  <cp:lastModifiedBy>Jason Rodenbeck</cp:lastModifiedBy>
  <cp:revision>1</cp:revision>
  <dcterms:created xsi:type="dcterms:W3CDTF">2022-06-16T18:12:39Z</dcterms:created>
  <dcterms:modified xsi:type="dcterms:W3CDTF">2022-07-06T13:06:45Z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0x010100467A2776DE93334A97157C7830579D86</vt:lpwstr>
  </property>
  <property fmtid="{D5CDD505-2E9C-101B-9397-08002B2CF9AE}" pid="3" name="MediaServiceImageTags">
    <vt:lpwstr/>
  </property>
</Properties>
</file>