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9" r:id="rId5"/>
    <p:sldId id="321" r:id="rId6"/>
    <p:sldId id="351" r:id="rId7"/>
    <p:sldId id="322" r:id="rId8"/>
    <p:sldId id="345" r:id="rId9"/>
    <p:sldId id="349" r:id="rId10"/>
    <p:sldId id="346" r:id="rId11"/>
    <p:sldId id="347" r:id="rId12"/>
    <p:sldId id="350" r:id="rId13"/>
    <p:sldId id="348" r:id="rId14"/>
    <p:sldId id="272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Rodenbeck" initials="JR" lastIdx="1" clrIdx="0">
    <p:extLst>
      <p:ext uri="{19B8F6BF-5375-455C-9EA6-DF929625EA0E}">
        <p15:presenceInfo xmlns:p15="http://schemas.microsoft.com/office/powerpoint/2012/main" userId="S::jrodenb1@kennesaw.edu::95cddbd0-d59a-482b-a172-24046c077e3b" providerId="AD"/>
      </p:ext>
    </p:extLst>
  </p:cmAuthor>
  <p:cmAuthor id="2" name="Garima Banerjee" initials="GB" lastIdx="1" clrIdx="1">
    <p:extLst>
      <p:ext uri="{19B8F6BF-5375-455C-9EA6-DF929625EA0E}">
        <p15:presenceInfo xmlns:p15="http://schemas.microsoft.com/office/powerpoint/2012/main" userId="S::gbanerje@kennesaw.edu::0b462180-4ddf-4ed6-be22-c47cf3c2bc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29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E6F30-9FA1-62D1-17D7-2B86F1784D4B}" v="11" dt="2022-05-12T18:32:32.848"/>
    <p1510:client id="{9DC6AFC8-B83C-A01F-C38B-58032479D742}" v="2" dt="2022-02-11T13:03:01.570"/>
    <p1510:client id="{AE6635BF-AD4C-5D4A-B907-DCE7B98BC322}" v="70" dt="2022-01-18T18:58:03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883"/>
    <p:restoredTop sz="86472"/>
  </p:normalViewPr>
  <p:slideViewPr>
    <p:cSldViewPr snapToGrid="0">
      <p:cViewPr varScale="1">
        <p:scale>
          <a:sx n="35" d="100"/>
          <a:sy n="35" d="100"/>
        </p:scale>
        <p:origin x="184" y="5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Rodenbeck" userId="95cddbd0-d59a-482b-a172-24046c077e3b" providerId="ADAL" clId="{16DE6619-94FE-2648-8C41-51728B8DA973}"/>
    <pc:docChg chg="custSel modSld sldOrd">
      <pc:chgData name="Jason Rodenbeck" userId="95cddbd0-d59a-482b-a172-24046c077e3b" providerId="ADAL" clId="{16DE6619-94FE-2648-8C41-51728B8DA973}" dt="2021-02-19T13:36:25.674" v="542" actId="20577"/>
      <pc:docMkLst>
        <pc:docMk/>
      </pc:docMkLst>
      <pc:sldChg chg="modNotesTx">
        <pc:chgData name="Jason Rodenbeck" userId="95cddbd0-d59a-482b-a172-24046c077e3b" providerId="ADAL" clId="{16DE6619-94FE-2648-8C41-51728B8DA973}" dt="2021-02-19T13:30:52.182" v="112" actId="20577"/>
        <pc:sldMkLst>
          <pc:docMk/>
          <pc:sldMk cId="693075567" sldId="259"/>
        </pc:sldMkLst>
      </pc:sldChg>
      <pc:sldChg chg="modNotesTx">
        <pc:chgData name="Jason Rodenbeck" userId="95cddbd0-d59a-482b-a172-24046c077e3b" providerId="ADAL" clId="{16DE6619-94FE-2648-8C41-51728B8DA973}" dt="2021-02-19T13:34:19.603" v="463" actId="20577"/>
        <pc:sldMkLst>
          <pc:docMk/>
          <pc:sldMk cId="2683582918" sldId="305"/>
        </pc:sldMkLst>
      </pc:sldChg>
      <pc:sldChg chg="modNotesTx">
        <pc:chgData name="Jason Rodenbeck" userId="95cddbd0-d59a-482b-a172-24046c077e3b" providerId="ADAL" clId="{16DE6619-94FE-2648-8C41-51728B8DA973}" dt="2021-02-19T13:32:20.642" v="214" actId="20577"/>
        <pc:sldMkLst>
          <pc:docMk/>
          <pc:sldMk cId="1925175743" sldId="321"/>
        </pc:sldMkLst>
      </pc:sldChg>
      <pc:sldChg chg="ord modNotesTx">
        <pc:chgData name="Jason Rodenbeck" userId="95cddbd0-d59a-482b-a172-24046c077e3b" providerId="ADAL" clId="{16DE6619-94FE-2648-8C41-51728B8DA973}" dt="2021-02-19T13:36:25.674" v="542" actId="20577"/>
        <pc:sldMkLst>
          <pc:docMk/>
          <pc:sldMk cId="3322321111" sldId="323"/>
        </pc:sldMkLst>
      </pc:sldChg>
    </pc:docChg>
  </pc:docChgLst>
  <pc:docChgLst>
    <pc:chgData name="Jason Rodenbeck" userId="S::jrodenb1@kennesaw.edu::95cddbd0-d59a-482b-a172-24046c077e3b" providerId="AD" clId="Web-{2B7E6F30-9FA1-62D1-17D7-2B86F1784D4B}"/>
    <pc:docChg chg="modSld">
      <pc:chgData name="Jason Rodenbeck" userId="S::jrodenb1@kennesaw.edu::95cddbd0-d59a-482b-a172-24046c077e3b" providerId="AD" clId="Web-{2B7E6F30-9FA1-62D1-17D7-2B86F1784D4B}" dt="2022-05-12T18:32:32.848" v="10" actId="20577"/>
      <pc:docMkLst>
        <pc:docMk/>
      </pc:docMkLst>
      <pc:sldChg chg="modSp">
        <pc:chgData name="Jason Rodenbeck" userId="S::jrodenb1@kennesaw.edu::95cddbd0-d59a-482b-a172-24046c077e3b" providerId="AD" clId="Web-{2B7E6F30-9FA1-62D1-17D7-2B86F1784D4B}" dt="2022-05-12T18:32:32.848" v="10" actId="20577"/>
        <pc:sldMkLst>
          <pc:docMk/>
          <pc:sldMk cId="3118680621" sldId="347"/>
        </pc:sldMkLst>
        <pc:spChg chg="mod">
          <ac:chgData name="Jason Rodenbeck" userId="S::jrodenb1@kennesaw.edu::95cddbd0-d59a-482b-a172-24046c077e3b" providerId="AD" clId="Web-{2B7E6F30-9FA1-62D1-17D7-2B86F1784D4B}" dt="2022-05-12T18:32:32.848" v="10" actId="20577"/>
          <ac:spMkLst>
            <pc:docMk/>
            <pc:sldMk cId="3118680621" sldId="347"/>
            <ac:spMk id="3" creationId="{44CD7D45-25B3-FE4E-A341-7B789E22313D}"/>
          </ac:spMkLst>
        </pc:spChg>
      </pc:sldChg>
    </pc:docChg>
  </pc:docChgLst>
  <pc:docChgLst>
    <pc:chgData name="Jason Rodenbeck" userId="95cddbd0-d59a-482b-a172-24046c077e3b" providerId="ADAL" clId="{044621BD-4A36-6A4C-9C88-AF044FCD549E}"/>
    <pc:docChg chg="mod modSld">
      <pc:chgData name="Jason Rodenbeck" userId="95cddbd0-d59a-482b-a172-24046c077e3b" providerId="ADAL" clId="{044621BD-4A36-6A4C-9C88-AF044FCD549E}" dt="2022-01-19T13:50:19.158" v="7"/>
      <pc:docMkLst>
        <pc:docMk/>
      </pc:docMkLst>
      <pc:sldChg chg="modNotesTx">
        <pc:chgData name="Jason Rodenbeck" userId="95cddbd0-d59a-482b-a172-24046c077e3b" providerId="ADAL" clId="{044621BD-4A36-6A4C-9C88-AF044FCD549E}" dt="2022-01-19T13:49:17.592" v="0" actId="20577"/>
        <pc:sldMkLst>
          <pc:docMk/>
          <pc:sldMk cId="1925175743" sldId="321"/>
        </pc:sldMkLst>
      </pc:sldChg>
      <pc:sldChg chg="modNotesTx">
        <pc:chgData name="Jason Rodenbeck" userId="95cddbd0-d59a-482b-a172-24046c077e3b" providerId="ADAL" clId="{044621BD-4A36-6A4C-9C88-AF044FCD549E}" dt="2022-01-19T13:49:39.031" v="5" actId="20577"/>
        <pc:sldMkLst>
          <pc:docMk/>
          <pc:sldMk cId="1359267966" sldId="322"/>
        </pc:sldMkLst>
      </pc:sldChg>
      <pc:sldChg chg="modNotesTx">
        <pc:chgData name="Jason Rodenbeck" userId="95cddbd0-d59a-482b-a172-24046c077e3b" providerId="ADAL" clId="{044621BD-4A36-6A4C-9C88-AF044FCD549E}" dt="2022-01-19T13:49:59.622" v="6" actId="20577"/>
        <pc:sldMkLst>
          <pc:docMk/>
          <pc:sldMk cId="3316320568" sldId="350"/>
        </pc:sldMkLst>
      </pc:sldChg>
    </pc:docChg>
  </pc:docChgLst>
  <pc:docChgLst>
    <pc:chgData name="Jason Rodenbeck" userId="S::jrodenb1@kennesaw.edu::95cddbd0-d59a-482b-a172-24046c077e3b" providerId="AD" clId="Web-{4ED853CA-FEFC-4354-2198-B05FC936FE17}"/>
    <pc:docChg chg="modSld">
      <pc:chgData name="Jason Rodenbeck" userId="S::jrodenb1@kennesaw.edu::95cddbd0-d59a-482b-a172-24046c077e3b" providerId="AD" clId="Web-{4ED853CA-FEFC-4354-2198-B05FC936FE17}" dt="2021-03-05T13:22:24.168" v="6" actId="20577"/>
      <pc:docMkLst>
        <pc:docMk/>
      </pc:docMkLst>
      <pc:sldChg chg="modSp">
        <pc:chgData name="Jason Rodenbeck" userId="S::jrodenb1@kennesaw.edu::95cddbd0-d59a-482b-a172-24046c077e3b" providerId="AD" clId="Web-{4ED853CA-FEFC-4354-2198-B05FC936FE17}" dt="2021-03-05T13:22:24.168" v="6" actId="20577"/>
        <pc:sldMkLst>
          <pc:docMk/>
          <pc:sldMk cId="693075567" sldId="259"/>
        </pc:sldMkLst>
        <pc:spChg chg="mod">
          <ac:chgData name="Jason Rodenbeck" userId="S::jrodenb1@kennesaw.edu::95cddbd0-d59a-482b-a172-24046c077e3b" providerId="AD" clId="Web-{4ED853CA-FEFC-4354-2198-B05FC936FE17}" dt="2021-03-05T13:22:24.168" v="6" actId="20577"/>
          <ac:spMkLst>
            <pc:docMk/>
            <pc:sldMk cId="693075567" sldId="259"/>
            <ac:spMk id="3" creationId="{00000000-0000-0000-0000-000000000000}"/>
          </ac:spMkLst>
        </pc:spChg>
      </pc:sldChg>
    </pc:docChg>
  </pc:docChgLst>
  <pc:docChgLst>
    <pc:chgData name="Jason Rodenbeck" userId="95cddbd0-d59a-482b-a172-24046c077e3b" providerId="ADAL" clId="{F4E80FE2-0D7B-6F4C-9F2F-E860FF268C86}"/>
    <pc:docChg chg="modSld">
      <pc:chgData name="Jason Rodenbeck" userId="95cddbd0-d59a-482b-a172-24046c077e3b" providerId="ADAL" clId="{F4E80FE2-0D7B-6F4C-9F2F-E860FF268C86}" dt="2020-11-10T19:50:50.106" v="40" actId="20577"/>
      <pc:docMkLst>
        <pc:docMk/>
      </pc:docMkLst>
      <pc:sldChg chg="modSp mod">
        <pc:chgData name="Jason Rodenbeck" userId="95cddbd0-d59a-482b-a172-24046c077e3b" providerId="ADAL" clId="{F4E80FE2-0D7B-6F4C-9F2F-E860FF268C86}" dt="2020-11-10T19:50:50.106" v="40" actId="20577"/>
        <pc:sldMkLst>
          <pc:docMk/>
          <pc:sldMk cId="693075567" sldId="259"/>
        </pc:sldMkLst>
        <pc:spChg chg="mod">
          <ac:chgData name="Jason Rodenbeck" userId="95cddbd0-d59a-482b-a172-24046c077e3b" providerId="ADAL" clId="{F4E80FE2-0D7B-6F4C-9F2F-E860FF268C86}" dt="2020-11-10T19:50:44.283" v="31" actId="122"/>
          <ac:spMkLst>
            <pc:docMk/>
            <pc:sldMk cId="693075567" sldId="259"/>
            <ac:spMk id="2" creationId="{0EBACD85-76A5-764B-84BC-BDF5EA44CC83}"/>
          </ac:spMkLst>
        </pc:spChg>
        <pc:spChg chg="mod">
          <ac:chgData name="Jason Rodenbeck" userId="95cddbd0-d59a-482b-a172-24046c077e3b" providerId="ADAL" clId="{F4E80FE2-0D7B-6F4C-9F2F-E860FF268C86}" dt="2020-11-10T19:50:50.106" v="40" actId="20577"/>
          <ac:spMkLst>
            <pc:docMk/>
            <pc:sldMk cId="693075567" sldId="259"/>
            <ac:spMk id="3" creationId="{00000000-0000-0000-0000-000000000000}"/>
          </ac:spMkLst>
        </pc:spChg>
      </pc:sldChg>
    </pc:docChg>
  </pc:docChgLst>
  <pc:docChgLst>
    <pc:chgData name="Jason Rodenbeck" userId="95cddbd0-d59a-482b-a172-24046c077e3b" providerId="ADAL" clId="{050ED6F1-80D0-E844-8A23-C47F08EAFD00}"/>
    <pc:docChg chg="undo custSel addSld delSld modSld sldOrd">
      <pc:chgData name="Jason Rodenbeck" userId="95cddbd0-d59a-482b-a172-24046c077e3b" providerId="ADAL" clId="{050ED6F1-80D0-E844-8A23-C47F08EAFD00}" dt="2021-02-22T15:59:42.161" v="9623" actId="20577"/>
      <pc:docMkLst>
        <pc:docMk/>
      </pc:docMkLst>
      <pc:sldChg chg="modSp mod">
        <pc:chgData name="Jason Rodenbeck" userId="95cddbd0-d59a-482b-a172-24046c077e3b" providerId="ADAL" clId="{050ED6F1-80D0-E844-8A23-C47F08EAFD00}" dt="2021-02-17T15:23:10.010" v="37" actId="20577"/>
        <pc:sldMkLst>
          <pc:docMk/>
          <pc:sldMk cId="693075567" sldId="259"/>
        </pc:sldMkLst>
        <pc:spChg chg="mod">
          <ac:chgData name="Jason Rodenbeck" userId="95cddbd0-d59a-482b-a172-24046c077e3b" providerId="ADAL" clId="{050ED6F1-80D0-E844-8A23-C47F08EAFD00}" dt="2021-02-17T15:23:05.377" v="24" actId="20577"/>
          <ac:spMkLst>
            <pc:docMk/>
            <pc:sldMk cId="693075567" sldId="259"/>
            <ac:spMk id="2" creationId="{0EBACD85-76A5-764B-84BC-BDF5EA44CC83}"/>
          </ac:spMkLst>
        </pc:spChg>
        <pc:spChg chg="mod">
          <ac:chgData name="Jason Rodenbeck" userId="95cddbd0-d59a-482b-a172-24046c077e3b" providerId="ADAL" clId="{050ED6F1-80D0-E844-8A23-C47F08EAFD00}" dt="2021-02-17T15:23:10.010" v="37" actId="20577"/>
          <ac:spMkLst>
            <pc:docMk/>
            <pc:sldMk cId="693075567" sldId="259"/>
            <ac:spMk id="3" creationId="{00000000-0000-0000-0000-000000000000}"/>
          </ac:spMkLst>
        </pc:spChg>
      </pc:sldChg>
      <pc:sldChg chg="modSp mod ord modAnim modNotesTx">
        <pc:chgData name="Jason Rodenbeck" userId="95cddbd0-d59a-482b-a172-24046c077e3b" providerId="ADAL" clId="{050ED6F1-80D0-E844-8A23-C47F08EAFD00}" dt="2021-02-18T19:10:43.305" v="9143" actId="20578"/>
        <pc:sldMkLst>
          <pc:docMk/>
          <pc:sldMk cId="497340224" sldId="303"/>
        </pc:sldMkLst>
        <pc:spChg chg="mod">
          <ac:chgData name="Jason Rodenbeck" userId="95cddbd0-d59a-482b-a172-24046c077e3b" providerId="ADAL" clId="{050ED6F1-80D0-E844-8A23-C47F08EAFD00}" dt="2021-02-17T15:33:23.907" v="186" actId="1076"/>
          <ac:spMkLst>
            <pc:docMk/>
            <pc:sldMk cId="497340224" sldId="303"/>
            <ac:spMk id="2" creationId="{39B0CF75-4251-124F-80C2-5BE115C1ABF1}"/>
          </ac:spMkLst>
        </pc:spChg>
      </pc:sldChg>
      <pc:sldChg chg="addSp delSp modSp mod">
        <pc:chgData name="Jason Rodenbeck" userId="95cddbd0-d59a-482b-a172-24046c077e3b" providerId="ADAL" clId="{050ED6F1-80D0-E844-8A23-C47F08EAFD00}" dt="2021-02-18T14:53:42.315" v="6588" actId="20577"/>
        <pc:sldMkLst>
          <pc:docMk/>
          <pc:sldMk cId="2683582918" sldId="305"/>
        </pc:sldMkLst>
        <pc:spChg chg="del mod">
          <ac:chgData name="Jason Rodenbeck" userId="95cddbd0-d59a-482b-a172-24046c077e3b" providerId="ADAL" clId="{050ED6F1-80D0-E844-8A23-C47F08EAFD00}" dt="2021-02-17T15:34:56.401" v="212" actId="478"/>
          <ac:spMkLst>
            <pc:docMk/>
            <pc:sldMk cId="2683582918" sldId="305"/>
            <ac:spMk id="2" creationId="{E3472264-34BF-7F45-90A1-0495FDD59956}"/>
          </ac:spMkLst>
        </pc:spChg>
        <pc:spChg chg="mod">
          <ac:chgData name="Jason Rodenbeck" userId="95cddbd0-d59a-482b-a172-24046c077e3b" providerId="ADAL" clId="{050ED6F1-80D0-E844-8A23-C47F08EAFD00}" dt="2021-02-18T14:53:42.315" v="6588" actId="20577"/>
          <ac:spMkLst>
            <pc:docMk/>
            <pc:sldMk cId="2683582918" sldId="305"/>
            <ac:spMk id="7" creationId="{77AF58DE-98FA-D54E-B44A-CB39BDB5FBE0}"/>
          </ac:spMkLst>
        </pc:spChg>
        <pc:spChg chg="mod">
          <ac:chgData name="Jason Rodenbeck" userId="95cddbd0-d59a-482b-a172-24046c077e3b" providerId="ADAL" clId="{050ED6F1-80D0-E844-8A23-C47F08EAFD00}" dt="2021-02-18T13:30:38.797" v="1262" actId="1076"/>
          <ac:spMkLst>
            <pc:docMk/>
            <pc:sldMk cId="2683582918" sldId="305"/>
            <ac:spMk id="9" creationId="{B9D44BFF-5A8F-1244-B926-0D091AA3D91D}"/>
          </ac:spMkLst>
        </pc:spChg>
        <pc:picChg chg="add mod ord modCrop">
          <ac:chgData name="Jason Rodenbeck" userId="95cddbd0-d59a-482b-a172-24046c077e3b" providerId="ADAL" clId="{050ED6F1-80D0-E844-8A23-C47F08EAFD00}" dt="2021-02-18T14:37:40.771" v="5013" actId="962"/>
          <ac:picMkLst>
            <pc:docMk/>
            <pc:sldMk cId="2683582918" sldId="305"/>
            <ac:picMk id="3" creationId="{C74D85CD-8590-CF47-AF5B-FAF10E8A6878}"/>
          </ac:picMkLst>
        </pc:picChg>
        <pc:picChg chg="del">
          <ac:chgData name="Jason Rodenbeck" userId="95cddbd0-d59a-482b-a172-24046c077e3b" providerId="ADAL" clId="{050ED6F1-80D0-E844-8A23-C47F08EAFD00}" dt="2021-02-18T13:28:12.224" v="1244" actId="478"/>
          <ac:picMkLst>
            <pc:docMk/>
            <pc:sldMk cId="2683582918" sldId="305"/>
            <ac:picMk id="8" creationId="{41BFAEA2-82E0-7D46-B148-7AE7599FF1E5}"/>
          </ac:picMkLst>
        </pc:picChg>
        <pc:cxnChg chg="add del">
          <ac:chgData name="Jason Rodenbeck" userId="95cddbd0-d59a-482b-a172-24046c077e3b" providerId="ADAL" clId="{050ED6F1-80D0-E844-8A23-C47F08EAFD00}" dt="2021-02-18T13:30:29.206" v="1261" actId="26606"/>
          <ac:cxnSpMkLst>
            <pc:docMk/>
            <pc:sldMk cId="2683582918" sldId="305"/>
            <ac:cxnSpMk id="10" creationId="{E4A809D5-3600-46D4-A466-67F2349A54FB}"/>
          </ac:cxnSpMkLst>
        </pc:cxnChg>
      </pc:sldChg>
      <pc:sldChg chg="addSp delSp modSp mod setBg modClrScheme delDesignElem chgLayout">
        <pc:chgData name="Jason Rodenbeck" userId="95cddbd0-d59a-482b-a172-24046c077e3b" providerId="ADAL" clId="{050ED6F1-80D0-E844-8A23-C47F08EAFD00}" dt="2021-02-18T13:33:45.560" v="1278" actId="20577"/>
        <pc:sldMkLst>
          <pc:docMk/>
          <pc:sldMk cId="1925175743" sldId="321"/>
        </pc:sldMkLst>
        <pc:spChg chg="add del mod">
          <ac:chgData name="Jason Rodenbeck" userId="95cddbd0-d59a-482b-a172-24046c077e3b" providerId="ADAL" clId="{050ED6F1-80D0-E844-8A23-C47F08EAFD00}" dt="2021-02-17T15:30:34.342" v="181"/>
          <ac:spMkLst>
            <pc:docMk/>
            <pc:sldMk cId="1925175743" sldId="321"/>
            <ac:spMk id="2" creationId="{1B149D84-970A-AC45-A626-2513591C915F}"/>
          </ac:spMkLst>
        </pc:spChg>
        <pc:spChg chg="mod ord">
          <ac:chgData name="Jason Rodenbeck" userId="95cddbd0-d59a-482b-a172-24046c077e3b" providerId="ADAL" clId="{050ED6F1-80D0-E844-8A23-C47F08EAFD00}" dt="2021-02-17T15:33:55.425" v="189" actId="1076"/>
          <ac:spMkLst>
            <pc:docMk/>
            <pc:sldMk cId="1925175743" sldId="321"/>
            <ac:spMk id="3" creationId="{8CF8AE36-D8EE-074D-8043-F74F2A4A6785}"/>
          </ac:spMkLst>
        </pc:spChg>
        <pc:spChg chg="mod ord">
          <ac:chgData name="Jason Rodenbeck" userId="95cddbd0-d59a-482b-a172-24046c077e3b" providerId="ADAL" clId="{050ED6F1-80D0-E844-8A23-C47F08EAFD00}" dt="2021-02-18T13:33:45.560" v="1278" actId="20577"/>
          <ac:spMkLst>
            <pc:docMk/>
            <pc:sldMk cId="1925175743" sldId="321"/>
            <ac:spMk id="5" creationId="{B9777794-97A3-6741-B8A5-FD0D567CF7F1}"/>
          </ac:spMkLst>
        </pc:spChg>
        <pc:spChg chg="del mod">
          <ac:chgData name="Jason Rodenbeck" userId="95cddbd0-d59a-482b-a172-24046c077e3b" providerId="ADAL" clId="{050ED6F1-80D0-E844-8A23-C47F08EAFD00}" dt="2021-02-17T15:26:14.266" v="168" actId="478"/>
          <ac:spMkLst>
            <pc:docMk/>
            <pc:sldMk cId="1925175743" sldId="321"/>
            <ac:spMk id="13" creationId="{1F69D9DF-424F-4A41-B6EC-200BF1C2C66B}"/>
          </ac:spMkLst>
        </pc:spChg>
        <pc:spChg chg="del">
          <ac:chgData name="Jason Rodenbeck" userId="95cddbd0-d59a-482b-a172-24046c077e3b" providerId="ADAL" clId="{050ED6F1-80D0-E844-8A23-C47F08EAFD00}" dt="2021-02-17T15:23:18.340" v="39" actId="478"/>
          <ac:spMkLst>
            <pc:docMk/>
            <pc:sldMk cId="1925175743" sldId="321"/>
            <ac:spMk id="14" creationId="{0FAA95DB-121E-E148-8F99-122A1F1DD98C}"/>
          </ac:spMkLst>
        </pc:spChg>
        <pc:spChg chg="add del">
          <ac:chgData name="Jason Rodenbeck" userId="95cddbd0-d59a-482b-a172-24046c077e3b" providerId="ADAL" clId="{050ED6F1-80D0-E844-8A23-C47F08EAFD00}" dt="2021-02-17T15:27:11.158" v="176" actId="26606"/>
          <ac:spMkLst>
            <pc:docMk/>
            <pc:sldMk cId="1925175743" sldId="321"/>
            <ac:spMk id="17" creationId="{3F7ED563-E5DB-4937-BF78-7893C4DC92A0}"/>
          </ac:spMkLst>
        </pc:spChg>
        <pc:spChg chg="add del">
          <ac:chgData name="Jason Rodenbeck" userId="95cddbd0-d59a-482b-a172-24046c077e3b" providerId="ADAL" clId="{050ED6F1-80D0-E844-8A23-C47F08EAFD00}" dt="2021-02-17T15:27:11.158" v="176" actId="26606"/>
          <ac:spMkLst>
            <pc:docMk/>
            <pc:sldMk cId="1925175743" sldId="321"/>
            <ac:spMk id="18" creationId="{C0DB9C61-90E0-484F-8602-02F49EDC1B70}"/>
          </ac:spMkLst>
        </pc:spChg>
        <pc:spChg chg="add del">
          <ac:chgData name="Jason Rodenbeck" userId="95cddbd0-d59a-482b-a172-24046c077e3b" providerId="ADAL" clId="{050ED6F1-80D0-E844-8A23-C47F08EAFD00}" dt="2021-02-17T15:27:11.158" v="176" actId="26606"/>
          <ac:spMkLst>
            <pc:docMk/>
            <pc:sldMk cId="1925175743" sldId="321"/>
            <ac:spMk id="19" creationId="{2306B647-FE95-4550-8350-3D2180C62211}"/>
          </ac:spMkLst>
        </pc:spChg>
        <pc:spChg chg="add del">
          <ac:chgData name="Jason Rodenbeck" userId="95cddbd0-d59a-482b-a172-24046c077e3b" providerId="ADAL" clId="{050ED6F1-80D0-E844-8A23-C47F08EAFD00}" dt="2021-02-17T15:33:44.161" v="187" actId="700"/>
          <ac:spMkLst>
            <pc:docMk/>
            <pc:sldMk cId="1925175743" sldId="321"/>
            <ac:spMk id="24" creationId="{2C61293E-6EBE-43EF-A52C-9BEBFD7679D4}"/>
          </ac:spMkLst>
        </pc:spChg>
        <pc:spChg chg="add del">
          <ac:chgData name="Jason Rodenbeck" userId="95cddbd0-d59a-482b-a172-24046c077e3b" providerId="ADAL" clId="{050ED6F1-80D0-E844-8A23-C47F08EAFD00}" dt="2021-02-17T15:33:44.161" v="187" actId="700"/>
          <ac:spMkLst>
            <pc:docMk/>
            <pc:sldMk cId="1925175743" sldId="321"/>
            <ac:spMk id="26" creationId="{21540236-BFD5-4A9D-8840-4703E7F76825}"/>
          </ac:spMkLst>
        </pc:spChg>
        <pc:picChg chg="mod ord">
          <ac:chgData name="Jason Rodenbeck" userId="95cddbd0-d59a-482b-a172-24046c077e3b" providerId="ADAL" clId="{050ED6F1-80D0-E844-8A23-C47F08EAFD00}" dt="2021-02-17T15:33:44.161" v="187" actId="700"/>
          <ac:picMkLst>
            <pc:docMk/>
            <pc:sldMk cId="1925175743" sldId="321"/>
            <ac:picMk id="10" creationId="{2F0AF46A-F1B6-784E-9998-AC06007BD72A}"/>
          </ac:picMkLst>
        </pc:picChg>
        <pc:picChg chg="del">
          <ac:chgData name="Jason Rodenbeck" userId="95cddbd0-d59a-482b-a172-24046c077e3b" providerId="ADAL" clId="{050ED6F1-80D0-E844-8A23-C47F08EAFD00}" dt="2021-02-17T15:23:16.329" v="38" actId="478"/>
          <ac:picMkLst>
            <pc:docMk/>
            <pc:sldMk cId="1925175743" sldId="321"/>
            <ac:picMk id="12" creationId="{11114CE7-92C1-704A-BD26-CAC0EB1DCAC8}"/>
          </ac:picMkLst>
        </pc:picChg>
        <pc:cxnChg chg="add del">
          <ac:chgData name="Jason Rodenbeck" userId="95cddbd0-d59a-482b-a172-24046c077e3b" providerId="ADAL" clId="{050ED6F1-80D0-E844-8A23-C47F08EAFD00}" dt="2021-02-17T15:26:31.766" v="171" actId="26606"/>
          <ac:cxnSpMkLst>
            <pc:docMk/>
            <pc:sldMk cId="1925175743" sldId="321"/>
            <ac:cxnSpMk id="15" creationId="{A7F400EE-A8A5-48AF-B4D6-291B52C6F0B0}"/>
          </ac:cxnSpMkLst>
        </pc:cxnChg>
      </pc:sldChg>
      <pc:sldChg chg="modNotesTx">
        <pc:chgData name="Jason Rodenbeck" userId="95cddbd0-d59a-482b-a172-24046c077e3b" providerId="ADAL" clId="{050ED6F1-80D0-E844-8A23-C47F08EAFD00}" dt="2021-02-18T19:09:11.777" v="9141" actId="20577"/>
        <pc:sldMkLst>
          <pc:docMk/>
          <pc:sldMk cId="1359267966" sldId="322"/>
        </pc:sldMkLst>
      </pc:sldChg>
      <pc:sldChg chg="modSp mod ord modNotesTx">
        <pc:chgData name="Jason Rodenbeck" userId="95cddbd0-d59a-482b-a172-24046c077e3b" providerId="ADAL" clId="{050ED6F1-80D0-E844-8A23-C47F08EAFD00}" dt="2021-02-18T19:12:00.759" v="9187" actId="20577"/>
        <pc:sldMkLst>
          <pc:docMk/>
          <pc:sldMk cId="3322321111" sldId="323"/>
        </pc:sldMkLst>
        <pc:spChg chg="mod">
          <ac:chgData name="Jason Rodenbeck" userId="95cddbd0-d59a-482b-a172-24046c077e3b" providerId="ADAL" clId="{050ED6F1-80D0-E844-8A23-C47F08EAFD00}" dt="2021-02-18T14:53:22.799" v="6565" actId="20577"/>
          <ac:spMkLst>
            <pc:docMk/>
            <pc:sldMk cId="3322321111" sldId="323"/>
            <ac:spMk id="3" creationId="{63F7633E-EDB9-4B45-B5F4-BE7D1FEAE741}"/>
          </ac:spMkLst>
        </pc:spChg>
      </pc:sldChg>
      <pc:sldChg chg="del">
        <pc:chgData name="Jason Rodenbeck" userId="95cddbd0-d59a-482b-a172-24046c077e3b" providerId="ADAL" clId="{050ED6F1-80D0-E844-8A23-C47F08EAFD00}" dt="2021-02-17T15:32:26.919" v="183" actId="2696"/>
        <pc:sldMkLst>
          <pc:docMk/>
          <pc:sldMk cId="3179002498" sldId="324"/>
        </pc:sldMkLst>
      </pc:sldChg>
      <pc:sldChg chg="del">
        <pc:chgData name="Jason Rodenbeck" userId="95cddbd0-d59a-482b-a172-24046c077e3b" providerId="ADAL" clId="{050ED6F1-80D0-E844-8A23-C47F08EAFD00}" dt="2021-02-18T13:36:26.791" v="1410" actId="2696"/>
        <pc:sldMkLst>
          <pc:docMk/>
          <pc:sldMk cId="252030598" sldId="325"/>
        </pc:sldMkLst>
      </pc:sldChg>
      <pc:sldChg chg="modSp mod ord">
        <pc:chgData name="Jason Rodenbeck" userId="95cddbd0-d59a-482b-a172-24046c077e3b" providerId="ADAL" clId="{050ED6F1-80D0-E844-8A23-C47F08EAFD00}" dt="2021-02-18T13:36:05.186" v="1409" actId="15"/>
        <pc:sldMkLst>
          <pc:docMk/>
          <pc:sldMk cId="3930747691" sldId="326"/>
        </pc:sldMkLst>
        <pc:spChg chg="mod">
          <ac:chgData name="Jason Rodenbeck" userId="95cddbd0-d59a-482b-a172-24046c077e3b" providerId="ADAL" clId="{050ED6F1-80D0-E844-8A23-C47F08EAFD00}" dt="2021-02-18T13:34:50.515" v="1295" actId="20577"/>
          <ac:spMkLst>
            <pc:docMk/>
            <pc:sldMk cId="3930747691" sldId="326"/>
            <ac:spMk id="2" creationId="{C0859F07-B88E-094D-80A9-5F4B8621928C}"/>
          </ac:spMkLst>
        </pc:spChg>
        <pc:spChg chg="mod">
          <ac:chgData name="Jason Rodenbeck" userId="95cddbd0-d59a-482b-a172-24046c077e3b" providerId="ADAL" clId="{050ED6F1-80D0-E844-8A23-C47F08EAFD00}" dt="2021-02-18T13:36:05.186" v="1409" actId="15"/>
          <ac:spMkLst>
            <pc:docMk/>
            <pc:sldMk cId="3930747691" sldId="326"/>
            <ac:spMk id="3" creationId="{D7DB0F20-172B-3548-9638-C58D2DDFE118}"/>
          </ac:spMkLst>
        </pc:spChg>
      </pc:sldChg>
      <pc:sldChg chg="modSp del mod">
        <pc:chgData name="Jason Rodenbeck" userId="95cddbd0-d59a-482b-a172-24046c077e3b" providerId="ADAL" clId="{050ED6F1-80D0-E844-8A23-C47F08EAFD00}" dt="2021-02-18T13:31:26.760" v="1263" actId="2696"/>
        <pc:sldMkLst>
          <pc:docMk/>
          <pc:sldMk cId="147078687" sldId="327"/>
        </pc:sldMkLst>
        <pc:spChg chg="mod">
          <ac:chgData name="Jason Rodenbeck" userId="95cddbd0-d59a-482b-a172-24046c077e3b" providerId="ADAL" clId="{050ED6F1-80D0-E844-8A23-C47F08EAFD00}" dt="2021-02-17T17:20:47.572" v="1243" actId="20577"/>
          <ac:spMkLst>
            <pc:docMk/>
            <pc:sldMk cId="147078687" sldId="327"/>
            <ac:spMk id="2" creationId="{514D5700-036F-4E45-923C-617C63C5DE74}"/>
          </ac:spMkLst>
        </pc:spChg>
      </pc:sldChg>
      <pc:sldChg chg="del">
        <pc:chgData name="Jason Rodenbeck" userId="95cddbd0-d59a-482b-a172-24046c077e3b" providerId="ADAL" clId="{050ED6F1-80D0-E844-8A23-C47F08EAFD00}" dt="2021-02-18T14:54:21.222" v="6589" actId="2696"/>
        <pc:sldMkLst>
          <pc:docMk/>
          <pc:sldMk cId="1405030522" sldId="328"/>
        </pc:sldMkLst>
      </pc:sldChg>
      <pc:sldChg chg="modSp mod modNotesTx">
        <pc:chgData name="Jason Rodenbeck" userId="95cddbd0-d59a-482b-a172-24046c077e3b" providerId="ADAL" clId="{050ED6F1-80D0-E844-8A23-C47F08EAFD00}" dt="2021-02-17T17:20:30.732" v="1236" actId="20577"/>
        <pc:sldMkLst>
          <pc:docMk/>
          <pc:sldMk cId="3139437269" sldId="329"/>
        </pc:sldMkLst>
        <pc:spChg chg="mod">
          <ac:chgData name="Jason Rodenbeck" userId="95cddbd0-d59a-482b-a172-24046c077e3b" providerId="ADAL" clId="{050ED6F1-80D0-E844-8A23-C47F08EAFD00}" dt="2021-02-17T17:19:45.430" v="1235" actId="20577"/>
          <ac:spMkLst>
            <pc:docMk/>
            <pc:sldMk cId="3139437269" sldId="329"/>
            <ac:spMk id="3" creationId="{0601B048-2339-B541-907F-C8E26AAF620C}"/>
          </ac:spMkLst>
        </pc:spChg>
      </pc:sldChg>
      <pc:sldChg chg="del">
        <pc:chgData name="Jason Rodenbeck" userId="95cddbd0-d59a-482b-a172-24046c077e3b" providerId="ADAL" clId="{050ED6F1-80D0-E844-8A23-C47F08EAFD00}" dt="2021-02-18T15:19:51.995" v="7909" actId="2696"/>
        <pc:sldMkLst>
          <pc:docMk/>
          <pc:sldMk cId="2296685273" sldId="330"/>
        </pc:sldMkLst>
      </pc:sldChg>
      <pc:sldChg chg="addSp delSp modSp new del mod modClrScheme chgLayout">
        <pc:chgData name="Jason Rodenbeck" userId="95cddbd0-d59a-482b-a172-24046c077e3b" providerId="ADAL" clId="{050ED6F1-80D0-E844-8A23-C47F08EAFD00}" dt="2021-02-18T15:07:02.932" v="6861" actId="2696"/>
        <pc:sldMkLst>
          <pc:docMk/>
          <pc:sldMk cId="3659141348" sldId="331"/>
        </pc:sldMkLst>
        <pc:spChg chg="del">
          <ac:chgData name="Jason Rodenbeck" userId="95cddbd0-d59a-482b-a172-24046c077e3b" providerId="ADAL" clId="{050ED6F1-80D0-E844-8A23-C47F08EAFD00}" dt="2021-02-17T16:56:33.059" v="974" actId="700"/>
          <ac:spMkLst>
            <pc:docMk/>
            <pc:sldMk cId="3659141348" sldId="331"/>
            <ac:spMk id="2" creationId="{A924FD77-C7B8-924B-8109-FCD5A3EBEBE8}"/>
          </ac:spMkLst>
        </pc:spChg>
        <pc:spChg chg="del mod ord">
          <ac:chgData name="Jason Rodenbeck" userId="95cddbd0-d59a-482b-a172-24046c077e3b" providerId="ADAL" clId="{050ED6F1-80D0-E844-8A23-C47F08EAFD00}" dt="2021-02-17T16:56:33.059" v="974" actId="700"/>
          <ac:spMkLst>
            <pc:docMk/>
            <pc:sldMk cId="3659141348" sldId="331"/>
            <ac:spMk id="3" creationId="{F2BDD35C-183B-FE40-9096-335B3E10C13E}"/>
          </ac:spMkLst>
        </pc:spChg>
        <pc:spChg chg="add mod ord">
          <ac:chgData name="Jason Rodenbeck" userId="95cddbd0-d59a-482b-a172-24046c077e3b" providerId="ADAL" clId="{050ED6F1-80D0-E844-8A23-C47F08EAFD00}" dt="2021-02-17T16:56:41.814" v="998" actId="20577"/>
          <ac:spMkLst>
            <pc:docMk/>
            <pc:sldMk cId="3659141348" sldId="331"/>
            <ac:spMk id="4" creationId="{233F9D03-566F-754D-8EB3-9D3CF13FD567}"/>
          </ac:spMkLst>
        </pc:spChg>
        <pc:spChg chg="add mod ord">
          <ac:chgData name="Jason Rodenbeck" userId="95cddbd0-d59a-482b-a172-24046c077e3b" providerId="ADAL" clId="{050ED6F1-80D0-E844-8A23-C47F08EAFD00}" dt="2021-02-17T16:56:33.059" v="974" actId="700"/>
          <ac:spMkLst>
            <pc:docMk/>
            <pc:sldMk cId="3659141348" sldId="331"/>
            <ac:spMk id="5" creationId="{D005F2F8-9684-7D41-979E-8F5051043F6C}"/>
          </ac:spMkLst>
        </pc:spChg>
      </pc:sldChg>
      <pc:sldChg chg="addSp delSp modSp new mod modClrScheme chgLayout">
        <pc:chgData name="Jason Rodenbeck" userId="95cddbd0-d59a-482b-a172-24046c077e3b" providerId="ADAL" clId="{050ED6F1-80D0-E844-8A23-C47F08EAFD00}" dt="2021-02-18T15:33:11.683" v="8893" actId="962"/>
        <pc:sldMkLst>
          <pc:docMk/>
          <pc:sldMk cId="4187516570" sldId="332"/>
        </pc:sldMkLst>
        <pc:spChg chg="del mod ord">
          <ac:chgData name="Jason Rodenbeck" userId="95cddbd0-d59a-482b-a172-24046c077e3b" providerId="ADAL" clId="{050ED6F1-80D0-E844-8A23-C47F08EAFD00}" dt="2021-02-17T16:56:56.323" v="1000" actId="700"/>
          <ac:spMkLst>
            <pc:docMk/>
            <pc:sldMk cId="4187516570" sldId="332"/>
            <ac:spMk id="2" creationId="{65AB12F8-4F13-ED4B-9C31-F782BCEDFEB7}"/>
          </ac:spMkLst>
        </pc:spChg>
        <pc:spChg chg="del">
          <ac:chgData name="Jason Rodenbeck" userId="95cddbd0-d59a-482b-a172-24046c077e3b" providerId="ADAL" clId="{050ED6F1-80D0-E844-8A23-C47F08EAFD00}" dt="2021-02-17T16:56:56.323" v="1000" actId="700"/>
          <ac:spMkLst>
            <pc:docMk/>
            <pc:sldMk cId="4187516570" sldId="332"/>
            <ac:spMk id="3" creationId="{0CCE8E08-E6C0-534C-A3A3-50590F259385}"/>
          </ac:spMkLst>
        </pc:spChg>
        <pc:spChg chg="add mod ord">
          <ac:chgData name="Jason Rodenbeck" userId="95cddbd0-d59a-482b-a172-24046c077e3b" providerId="ADAL" clId="{050ED6F1-80D0-E844-8A23-C47F08EAFD00}" dt="2021-02-18T15:20:39.316" v="7920" actId="20577"/>
          <ac:spMkLst>
            <pc:docMk/>
            <pc:sldMk cId="4187516570" sldId="332"/>
            <ac:spMk id="4" creationId="{381658DE-9CC0-EE44-B6CE-5C79A0DE44A9}"/>
          </ac:spMkLst>
        </pc:spChg>
        <pc:spChg chg="add mod ord">
          <ac:chgData name="Jason Rodenbeck" userId="95cddbd0-d59a-482b-a172-24046c077e3b" providerId="ADAL" clId="{050ED6F1-80D0-E844-8A23-C47F08EAFD00}" dt="2021-02-18T15:28:37.459" v="8376" actId="255"/>
          <ac:spMkLst>
            <pc:docMk/>
            <pc:sldMk cId="4187516570" sldId="332"/>
            <ac:spMk id="5" creationId="{F7702CEE-E19A-384E-B837-97EA0CD6EDF0}"/>
          </ac:spMkLst>
        </pc:spChg>
        <pc:picChg chg="add mod">
          <ac:chgData name="Jason Rodenbeck" userId="95cddbd0-d59a-482b-a172-24046c077e3b" providerId="ADAL" clId="{050ED6F1-80D0-E844-8A23-C47F08EAFD00}" dt="2021-02-18T15:30:42.911" v="8444" actId="1076"/>
          <ac:picMkLst>
            <pc:docMk/>
            <pc:sldMk cId="4187516570" sldId="332"/>
            <ac:picMk id="3" creationId="{067AFA26-5AD2-2149-931D-7FAD167D7DAE}"/>
          </ac:picMkLst>
        </pc:picChg>
        <pc:picChg chg="add del mod">
          <ac:chgData name="Jason Rodenbeck" userId="95cddbd0-d59a-482b-a172-24046c077e3b" providerId="ADAL" clId="{050ED6F1-80D0-E844-8A23-C47F08EAFD00}" dt="2021-02-18T15:30:01.346" v="8440" actId="478"/>
          <ac:picMkLst>
            <pc:docMk/>
            <pc:sldMk cId="4187516570" sldId="332"/>
            <ac:picMk id="7" creationId="{B144BE4B-25D9-A94C-BD97-D140A45B765C}"/>
          </ac:picMkLst>
        </pc:picChg>
        <pc:picChg chg="add mod">
          <ac:chgData name="Jason Rodenbeck" userId="95cddbd0-d59a-482b-a172-24046c077e3b" providerId="ADAL" clId="{050ED6F1-80D0-E844-8A23-C47F08EAFD00}" dt="2021-02-18T15:33:11.683" v="8893" actId="962"/>
          <ac:picMkLst>
            <pc:docMk/>
            <pc:sldMk cId="4187516570" sldId="332"/>
            <ac:picMk id="9" creationId="{61717D36-3307-3F4B-9550-1866B0A57671}"/>
          </ac:picMkLst>
        </pc:picChg>
      </pc:sldChg>
      <pc:sldChg chg="addSp delSp modSp new del mod modClrScheme chgLayout">
        <pc:chgData name="Jason Rodenbeck" userId="95cddbd0-d59a-482b-a172-24046c077e3b" providerId="ADAL" clId="{050ED6F1-80D0-E844-8A23-C47F08EAFD00}" dt="2021-02-18T14:52:00.507" v="6514" actId="2696"/>
        <pc:sldMkLst>
          <pc:docMk/>
          <pc:sldMk cId="3680681934" sldId="333"/>
        </pc:sldMkLst>
        <pc:spChg chg="del mod ord">
          <ac:chgData name="Jason Rodenbeck" userId="95cddbd0-d59a-482b-a172-24046c077e3b" providerId="ADAL" clId="{050ED6F1-80D0-E844-8A23-C47F08EAFD00}" dt="2021-02-17T17:14:37.940" v="1006" actId="700"/>
          <ac:spMkLst>
            <pc:docMk/>
            <pc:sldMk cId="3680681934" sldId="333"/>
            <ac:spMk id="2" creationId="{3E3CC199-B0EA-B740-BE2D-C4E97FC52DDC}"/>
          </ac:spMkLst>
        </pc:spChg>
        <pc:spChg chg="del">
          <ac:chgData name="Jason Rodenbeck" userId="95cddbd0-d59a-482b-a172-24046c077e3b" providerId="ADAL" clId="{050ED6F1-80D0-E844-8A23-C47F08EAFD00}" dt="2021-02-17T17:14:37.940" v="1006" actId="700"/>
          <ac:spMkLst>
            <pc:docMk/>
            <pc:sldMk cId="3680681934" sldId="333"/>
            <ac:spMk id="3" creationId="{6DFE0E9D-23A8-024D-AB4A-9B76FC7960DD}"/>
          </ac:spMkLst>
        </pc:spChg>
        <pc:spChg chg="add mod ord">
          <ac:chgData name="Jason Rodenbeck" userId="95cddbd0-d59a-482b-a172-24046c077e3b" providerId="ADAL" clId="{050ED6F1-80D0-E844-8A23-C47F08EAFD00}" dt="2021-02-17T17:15:47.164" v="1129" actId="20577"/>
          <ac:spMkLst>
            <pc:docMk/>
            <pc:sldMk cId="3680681934" sldId="333"/>
            <ac:spMk id="4" creationId="{B95A6146-5265-514B-A263-11DEFB85DCCA}"/>
          </ac:spMkLst>
        </pc:spChg>
        <pc:spChg chg="add mod ord">
          <ac:chgData name="Jason Rodenbeck" userId="95cddbd0-d59a-482b-a172-24046c077e3b" providerId="ADAL" clId="{050ED6F1-80D0-E844-8A23-C47F08EAFD00}" dt="2021-02-17T17:15:55.104" v="1153" actId="20577"/>
          <ac:spMkLst>
            <pc:docMk/>
            <pc:sldMk cId="3680681934" sldId="333"/>
            <ac:spMk id="5" creationId="{3701EC79-414F-5C41-AC4D-3B5906FAB71C}"/>
          </ac:spMkLst>
        </pc:spChg>
      </pc:sldChg>
      <pc:sldChg chg="addSp delSp modSp new mod">
        <pc:chgData name="Jason Rodenbeck" userId="95cddbd0-d59a-482b-a172-24046c077e3b" providerId="ADAL" clId="{050ED6F1-80D0-E844-8A23-C47F08EAFD00}" dt="2021-02-18T15:14:56.161" v="7361" actId="962"/>
        <pc:sldMkLst>
          <pc:docMk/>
          <pc:sldMk cId="4164175071" sldId="334"/>
        </pc:sldMkLst>
        <pc:spChg chg="mod">
          <ac:chgData name="Jason Rodenbeck" userId="95cddbd0-d59a-482b-a172-24046c077e3b" providerId="ADAL" clId="{050ED6F1-80D0-E844-8A23-C47F08EAFD00}" dt="2021-02-17T17:16:03.436" v="1157" actId="20577"/>
          <ac:spMkLst>
            <pc:docMk/>
            <pc:sldMk cId="4164175071" sldId="334"/>
            <ac:spMk id="2" creationId="{82925974-E5C6-B144-9004-0E4EB6FDBE45}"/>
          </ac:spMkLst>
        </pc:spChg>
        <pc:spChg chg="mod">
          <ac:chgData name="Jason Rodenbeck" userId="95cddbd0-d59a-482b-a172-24046c077e3b" providerId="ADAL" clId="{050ED6F1-80D0-E844-8A23-C47F08EAFD00}" dt="2021-02-18T15:11:37.901" v="7187" actId="14100"/>
          <ac:spMkLst>
            <pc:docMk/>
            <pc:sldMk cId="4164175071" sldId="334"/>
            <ac:spMk id="3" creationId="{F9D664E9-293C-DD4F-9B05-37FB4ED5EFBC}"/>
          </ac:spMkLst>
        </pc:spChg>
        <pc:picChg chg="add del mod">
          <ac:chgData name="Jason Rodenbeck" userId="95cddbd0-d59a-482b-a172-24046c077e3b" providerId="ADAL" clId="{050ED6F1-80D0-E844-8A23-C47F08EAFD00}" dt="2021-02-18T15:14:13.122" v="7189" actId="478"/>
          <ac:picMkLst>
            <pc:docMk/>
            <pc:sldMk cId="4164175071" sldId="334"/>
            <ac:picMk id="5" creationId="{8E679CBD-DB73-0642-88C4-1DBC45291CB6}"/>
          </ac:picMkLst>
        </pc:picChg>
        <pc:picChg chg="add mod">
          <ac:chgData name="Jason Rodenbeck" userId="95cddbd0-d59a-482b-a172-24046c077e3b" providerId="ADAL" clId="{050ED6F1-80D0-E844-8A23-C47F08EAFD00}" dt="2021-02-18T15:14:56.161" v="7361" actId="962"/>
          <ac:picMkLst>
            <pc:docMk/>
            <pc:sldMk cId="4164175071" sldId="334"/>
            <ac:picMk id="7" creationId="{ED55541F-30A0-F54A-BE6F-E8DADB8F7F93}"/>
          </ac:picMkLst>
        </pc:picChg>
      </pc:sldChg>
      <pc:sldChg chg="modSp new del mod">
        <pc:chgData name="Jason Rodenbeck" userId="95cddbd0-d59a-482b-a172-24046c077e3b" providerId="ADAL" clId="{050ED6F1-80D0-E844-8A23-C47F08EAFD00}" dt="2021-02-17T17:19:28.807" v="1234" actId="2696"/>
        <pc:sldMkLst>
          <pc:docMk/>
          <pc:sldMk cId="3042289839" sldId="335"/>
        </pc:sldMkLst>
        <pc:spChg chg="mod">
          <ac:chgData name="Jason Rodenbeck" userId="95cddbd0-d59a-482b-a172-24046c077e3b" providerId="ADAL" clId="{050ED6F1-80D0-E844-8A23-C47F08EAFD00}" dt="2021-02-17T17:16:24.475" v="1194" actId="20577"/>
          <ac:spMkLst>
            <pc:docMk/>
            <pc:sldMk cId="3042289839" sldId="335"/>
            <ac:spMk id="2" creationId="{C09E146F-FD02-904A-B121-85C4F0484A33}"/>
          </ac:spMkLst>
        </pc:spChg>
      </pc:sldChg>
      <pc:sldChg chg="modSp add mod setBg">
        <pc:chgData name="Jason Rodenbeck" userId="95cddbd0-d59a-482b-a172-24046c077e3b" providerId="ADAL" clId="{050ED6F1-80D0-E844-8A23-C47F08EAFD00}" dt="2021-02-18T15:24:58.477" v="8283" actId="20577"/>
        <pc:sldMkLst>
          <pc:docMk/>
          <pc:sldMk cId="3998069136" sldId="336"/>
        </pc:sldMkLst>
        <pc:spChg chg="mod">
          <ac:chgData name="Jason Rodenbeck" userId="95cddbd0-d59a-482b-a172-24046c077e3b" providerId="ADAL" clId="{050ED6F1-80D0-E844-8A23-C47F08EAFD00}" dt="2021-02-18T15:24:58.477" v="8283" actId="20577"/>
          <ac:spMkLst>
            <pc:docMk/>
            <pc:sldMk cId="3998069136" sldId="336"/>
            <ac:spMk id="2" creationId="{514D5700-036F-4E45-923C-617C63C5DE74}"/>
          </ac:spMkLst>
        </pc:spChg>
        <pc:spChg chg="mod">
          <ac:chgData name="Jason Rodenbeck" userId="95cddbd0-d59a-482b-a172-24046c077e3b" providerId="ADAL" clId="{050ED6F1-80D0-E844-8A23-C47F08EAFD00}" dt="2021-02-18T15:24:52.482" v="8273" actId="20577"/>
          <ac:spMkLst>
            <pc:docMk/>
            <pc:sldMk cId="3998069136" sldId="336"/>
            <ac:spMk id="3" creationId="{6C8BA482-908B-8C4C-B172-99582788CE86}"/>
          </ac:spMkLst>
        </pc:spChg>
      </pc:sldChg>
      <pc:sldChg chg="new del">
        <pc:chgData name="Jason Rodenbeck" userId="95cddbd0-d59a-482b-a172-24046c077e3b" providerId="ADAL" clId="{050ED6F1-80D0-E844-8A23-C47F08EAFD00}" dt="2021-02-17T17:18:37.016" v="1204" actId="2696"/>
        <pc:sldMkLst>
          <pc:docMk/>
          <pc:sldMk cId="1525544618" sldId="337"/>
        </pc:sldMkLst>
      </pc:sldChg>
      <pc:sldChg chg="modSp add mod">
        <pc:chgData name="Jason Rodenbeck" userId="95cddbd0-d59a-482b-a172-24046c077e3b" providerId="ADAL" clId="{050ED6F1-80D0-E844-8A23-C47F08EAFD00}" dt="2021-02-18T15:21:14.039" v="7959" actId="20577"/>
        <pc:sldMkLst>
          <pc:docMk/>
          <pc:sldMk cId="1864404555" sldId="337"/>
        </pc:sldMkLst>
        <pc:spChg chg="mod">
          <ac:chgData name="Jason Rodenbeck" userId="95cddbd0-d59a-482b-a172-24046c077e3b" providerId="ADAL" clId="{050ED6F1-80D0-E844-8A23-C47F08EAFD00}" dt="2021-02-18T15:20:54.273" v="7922" actId="1076"/>
          <ac:spMkLst>
            <pc:docMk/>
            <pc:sldMk cId="1864404555" sldId="337"/>
            <ac:spMk id="2" creationId="{F362C994-6337-854A-B586-07C0F54036E1}"/>
          </ac:spMkLst>
        </pc:spChg>
        <pc:spChg chg="mod">
          <ac:chgData name="Jason Rodenbeck" userId="95cddbd0-d59a-482b-a172-24046c077e3b" providerId="ADAL" clId="{050ED6F1-80D0-E844-8A23-C47F08EAFD00}" dt="2021-02-18T15:21:14.039" v="7959" actId="20577"/>
          <ac:spMkLst>
            <pc:docMk/>
            <pc:sldMk cId="1864404555" sldId="337"/>
            <ac:spMk id="3" creationId="{E66F9689-1055-1644-9CA3-FAB840AB4532}"/>
          </ac:spMkLst>
        </pc:spChg>
      </pc:sldChg>
      <pc:sldChg chg="addSp delSp modSp new mod ord modClrScheme chgLayout modNotesTx">
        <pc:chgData name="Jason Rodenbeck" userId="95cddbd0-d59a-482b-a172-24046c077e3b" providerId="ADAL" clId="{050ED6F1-80D0-E844-8A23-C47F08EAFD00}" dt="2021-02-18T14:17:30.985" v="4021" actId="20577"/>
        <pc:sldMkLst>
          <pc:docMk/>
          <pc:sldMk cId="2294005529" sldId="338"/>
        </pc:sldMkLst>
        <pc:spChg chg="mod ord">
          <ac:chgData name="Jason Rodenbeck" userId="95cddbd0-d59a-482b-a172-24046c077e3b" providerId="ADAL" clId="{050ED6F1-80D0-E844-8A23-C47F08EAFD00}" dt="2021-02-18T14:09:40.817" v="3354" actId="20577"/>
          <ac:spMkLst>
            <pc:docMk/>
            <pc:sldMk cId="2294005529" sldId="338"/>
            <ac:spMk id="2" creationId="{42343C8E-D5F9-3E43-84B7-F538BFFB7EB5}"/>
          </ac:spMkLst>
        </pc:spChg>
        <pc:spChg chg="mod ord">
          <ac:chgData name="Jason Rodenbeck" userId="95cddbd0-d59a-482b-a172-24046c077e3b" providerId="ADAL" clId="{050ED6F1-80D0-E844-8A23-C47F08EAFD00}" dt="2021-02-18T14:17:30.985" v="4021" actId="20577"/>
          <ac:spMkLst>
            <pc:docMk/>
            <pc:sldMk cId="2294005529" sldId="338"/>
            <ac:spMk id="3" creationId="{EE2D0223-DB66-0D45-8E88-B209043CDA39}"/>
          </ac:spMkLst>
        </pc:spChg>
        <pc:spChg chg="add del mod ord">
          <ac:chgData name="Jason Rodenbeck" userId="95cddbd0-d59a-482b-a172-24046c077e3b" providerId="ADAL" clId="{050ED6F1-80D0-E844-8A23-C47F08EAFD00}" dt="2021-02-18T13:40:35.554" v="1628" actId="700"/>
          <ac:spMkLst>
            <pc:docMk/>
            <pc:sldMk cId="2294005529" sldId="338"/>
            <ac:spMk id="4" creationId="{0D096594-A7D7-E844-9257-3EC04E6FD69E}"/>
          </ac:spMkLst>
        </pc:spChg>
        <pc:spChg chg="add del mod ord">
          <ac:chgData name="Jason Rodenbeck" userId="95cddbd0-d59a-482b-a172-24046c077e3b" providerId="ADAL" clId="{050ED6F1-80D0-E844-8A23-C47F08EAFD00}" dt="2021-02-18T13:40:35.554" v="1628" actId="700"/>
          <ac:spMkLst>
            <pc:docMk/>
            <pc:sldMk cId="2294005529" sldId="338"/>
            <ac:spMk id="5" creationId="{10E75BE1-8C8D-4448-8498-8B12AF4760CF}"/>
          </ac:spMkLst>
        </pc:spChg>
      </pc:sldChg>
      <pc:sldChg chg="addSp modSp new mod modNotesTx">
        <pc:chgData name="Jason Rodenbeck" userId="95cddbd0-d59a-482b-a172-24046c077e3b" providerId="ADAL" clId="{050ED6F1-80D0-E844-8A23-C47F08EAFD00}" dt="2021-02-18T15:34:05.020" v="8933" actId="20577"/>
        <pc:sldMkLst>
          <pc:docMk/>
          <pc:sldMk cId="3852153193" sldId="339"/>
        </pc:sldMkLst>
        <pc:spChg chg="mod">
          <ac:chgData name="Jason Rodenbeck" userId="95cddbd0-d59a-482b-a172-24046c077e3b" providerId="ADAL" clId="{050ED6F1-80D0-E844-8A23-C47F08EAFD00}" dt="2021-02-18T14:25:42.764" v="4587" actId="20577"/>
          <ac:spMkLst>
            <pc:docMk/>
            <pc:sldMk cId="3852153193" sldId="339"/>
            <ac:spMk id="2" creationId="{3F9E066F-AD72-5D4B-97E3-0DB128EE7A9F}"/>
          </ac:spMkLst>
        </pc:spChg>
        <pc:spChg chg="mod">
          <ac:chgData name="Jason Rodenbeck" userId="95cddbd0-d59a-482b-a172-24046c077e3b" providerId="ADAL" clId="{050ED6F1-80D0-E844-8A23-C47F08EAFD00}" dt="2021-02-18T15:34:05.020" v="8933" actId="20577"/>
          <ac:spMkLst>
            <pc:docMk/>
            <pc:sldMk cId="3852153193" sldId="339"/>
            <ac:spMk id="3" creationId="{C9456E51-5572-5941-8CA8-64ABC689A971}"/>
          </ac:spMkLst>
        </pc:spChg>
        <pc:picChg chg="add mod modCrop">
          <ac:chgData name="Jason Rodenbeck" userId="95cddbd0-d59a-482b-a172-24046c077e3b" providerId="ADAL" clId="{050ED6F1-80D0-E844-8A23-C47F08EAFD00}" dt="2021-02-18T13:59:43.565" v="2291" actId="1076"/>
          <ac:picMkLst>
            <pc:docMk/>
            <pc:sldMk cId="3852153193" sldId="339"/>
            <ac:picMk id="5" creationId="{02161A83-B62F-C44A-AE1C-8981535DC13E}"/>
          </ac:picMkLst>
        </pc:picChg>
        <pc:picChg chg="add mod">
          <ac:chgData name="Jason Rodenbeck" userId="95cddbd0-d59a-482b-a172-24046c077e3b" providerId="ADAL" clId="{050ED6F1-80D0-E844-8A23-C47F08EAFD00}" dt="2021-02-18T14:00:27.864" v="2410" actId="1076"/>
          <ac:picMkLst>
            <pc:docMk/>
            <pc:sldMk cId="3852153193" sldId="339"/>
            <ac:picMk id="7" creationId="{0D9A5994-836C-D946-937A-81B6EE79AFC3}"/>
          </ac:picMkLst>
        </pc:picChg>
      </pc:sldChg>
      <pc:sldChg chg="addSp modSp new mod">
        <pc:chgData name="Jason Rodenbeck" userId="95cddbd0-d59a-482b-a172-24046c077e3b" providerId="ADAL" clId="{050ED6F1-80D0-E844-8A23-C47F08EAFD00}" dt="2021-02-18T14:25:46.740" v="4590" actId="20577"/>
        <pc:sldMkLst>
          <pc:docMk/>
          <pc:sldMk cId="3541987801" sldId="340"/>
        </pc:sldMkLst>
        <pc:spChg chg="mod">
          <ac:chgData name="Jason Rodenbeck" userId="95cddbd0-d59a-482b-a172-24046c077e3b" providerId="ADAL" clId="{050ED6F1-80D0-E844-8A23-C47F08EAFD00}" dt="2021-02-18T14:25:46.740" v="4590" actId="20577"/>
          <ac:spMkLst>
            <pc:docMk/>
            <pc:sldMk cId="3541987801" sldId="340"/>
            <ac:spMk id="2" creationId="{08BF49AB-48CC-0B4E-8873-89D4393FB834}"/>
          </ac:spMkLst>
        </pc:spChg>
        <pc:spChg chg="mod">
          <ac:chgData name="Jason Rodenbeck" userId="95cddbd0-d59a-482b-a172-24046c077e3b" providerId="ADAL" clId="{050ED6F1-80D0-E844-8A23-C47F08EAFD00}" dt="2021-02-18T14:07:23.909" v="2978" actId="1076"/>
          <ac:spMkLst>
            <pc:docMk/>
            <pc:sldMk cId="3541987801" sldId="340"/>
            <ac:spMk id="3" creationId="{61F8E607-CC5E-5A4F-8676-5490AB4D80A5}"/>
          </ac:spMkLst>
        </pc:spChg>
        <pc:picChg chg="add mod">
          <ac:chgData name="Jason Rodenbeck" userId="95cddbd0-d59a-482b-a172-24046c077e3b" providerId="ADAL" clId="{050ED6F1-80D0-E844-8A23-C47F08EAFD00}" dt="2021-02-18T14:07:19.764" v="2977" actId="1076"/>
          <ac:picMkLst>
            <pc:docMk/>
            <pc:sldMk cId="3541987801" sldId="340"/>
            <ac:picMk id="5" creationId="{E46A9D31-9316-CC47-A261-1DE2C9D06BCF}"/>
          </ac:picMkLst>
        </pc:picChg>
        <pc:picChg chg="add mod">
          <ac:chgData name="Jason Rodenbeck" userId="95cddbd0-d59a-482b-a172-24046c077e3b" providerId="ADAL" clId="{050ED6F1-80D0-E844-8A23-C47F08EAFD00}" dt="2021-02-18T14:07:19.764" v="2977" actId="1076"/>
          <ac:picMkLst>
            <pc:docMk/>
            <pc:sldMk cId="3541987801" sldId="340"/>
            <ac:picMk id="7" creationId="{BE2F9B45-128C-034D-892E-273443ECFB85}"/>
          </ac:picMkLst>
        </pc:picChg>
      </pc:sldChg>
      <pc:sldChg chg="addSp modSp new mod modNotesTx">
        <pc:chgData name="Jason Rodenbeck" userId="95cddbd0-d59a-482b-a172-24046c077e3b" providerId="ADAL" clId="{050ED6F1-80D0-E844-8A23-C47F08EAFD00}" dt="2021-02-18T19:29:48.571" v="9202" actId="20577"/>
        <pc:sldMkLst>
          <pc:docMk/>
          <pc:sldMk cId="2021426132" sldId="341"/>
        </pc:sldMkLst>
        <pc:spChg chg="mod">
          <ac:chgData name="Jason Rodenbeck" userId="95cddbd0-d59a-482b-a172-24046c077e3b" providerId="ADAL" clId="{050ED6F1-80D0-E844-8A23-C47F08EAFD00}" dt="2021-02-18T14:25:53.956" v="4593" actId="20577"/>
          <ac:spMkLst>
            <pc:docMk/>
            <pc:sldMk cId="2021426132" sldId="341"/>
            <ac:spMk id="2" creationId="{223F9A07-6664-9846-90E2-6B925C7E8030}"/>
          </ac:spMkLst>
        </pc:spChg>
        <pc:spChg chg="mod">
          <ac:chgData name="Jason Rodenbeck" userId="95cddbd0-d59a-482b-a172-24046c077e3b" providerId="ADAL" clId="{050ED6F1-80D0-E844-8A23-C47F08EAFD00}" dt="2021-02-18T14:12:33.733" v="3364" actId="14100"/>
          <ac:spMkLst>
            <pc:docMk/>
            <pc:sldMk cId="2021426132" sldId="341"/>
            <ac:spMk id="3" creationId="{104A8595-1F94-744D-92BC-A93AA9CE8CE3}"/>
          </ac:spMkLst>
        </pc:spChg>
        <pc:picChg chg="add mod modCrop">
          <ac:chgData name="Jason Rodenbeck" userId="95cddbd0-d59a-482b-a172-24046c077e3b" providerId="ADAL" clId="{050ED6F1-80D0-E844-8A23-C47F08EAFD00}" dt="2021-02-18T14:14:11.406" v="3623" actId="962"/>
          <ac:picMkLst>
            <pc:docMk/>
            <pc:sldMk cId="2021426132" sldId="341"/>
            <ac:picMk id="5" creationId="{7222353F-DAF1-5B40-A8D4-9239AA79BE56}"/>
          </ac:picMkLst>
        </pc:picChg>
        <pc:picChg chg="add mod">
          <ac:chgData name="Jason Rodenbeck" userId="95cddbd0-d59a-482b-a172-24046c077e3b" providerId="ADAL" clId="{050ED6F1-80D0-E844-8A23-C47F08EAFD00}" dt="2021-02-18T19:27:58.881" v="9188" actId="1076"/>
          <ac:picMkLst>
            <pc:docMk/>
            <pc:sldMk cId="2021426132" sldId="341"/>
            <ac:picMk id="7" creationId="{08FF7C96-0D00-A846-B2BC-01120B4246FD}"/>
          </ac:picMkLst>
        </pc:picChg>
        <pc:picChg chg="add mod">
          <ac:chgData name="Jason Rodenbeck" userId="95cddbd0-d59a-482b-a172-24046c077e3b" providerId="ADAL" clId="{050ED6F1-80D0-E844-8A23-C47F08EAFD00}" dt="2021-02-18T14:14:03.453" v="3599" actId="962"/>
          <ac:picMkLst>
            <pc:docMk/>
            <pc:sldMk cId="2021426132" sldId="341"/>
            <ac:picMk id="9" creationId="{447C68DA-1D5E-A347-96F2-5DA35E17B9F5}"/>
          </ac:picMkLst>
        </pc:picChg>
      </pc:sldChg>
      <pc:sldChg chg="addSp modSp new mod">
        <pc:chgData name="Jason Rodenbeck" userId="95cddbd0-d59a-482b-a172-24046c077e3b" providerId="ADAL" clId="{050ED6F1-80D0-E844-8A23-C47F08EAFD00}" dt="2021-02-18T15:36:58.036" v="8936"/>
        <pc:sldMkLst>
          <pc:docMk/>
          <pc:sldMk cId="1752101813" sldId="342"/>
        </pc:sldMkLst>
        <pc:spChg chg="mod">
          <ac:chgData name="Jason Rodenbeck" userId="95cddbd0-d59a-482b-a172-24046c077e3b" providerId="ADAL" clId="{050ED6F1-80D0-E844-8A23-C47F08EAFD00}" dt="2021-02-18T14:26:02.463" v="4596" actId="20577"/>
          <ac:spMkLst>
            <pc:docMk/>
            <pc:sldMk cId="1752101813" sldId="342"/>
            <ac:spMk id="2" creationId="{217A3EC8-7D45-884F-A62B-889BF1820831}"/>
          </ac:spMkLst>
        </pc:spChg>
        <pc:spChg chg="mod">
          <ac:chgData name="Jason Rodenbeck" userId="95cddbd0-d59a-482b-a172-24046c077e3b" providerId="ADAL" clId="{050ED6F1-80D0-E844-8A23-C47F08EAFD00}" dt="2021-02-18T15:36:58.036" v="8936"/>
          <ac:spMkLst>
            <pc:docMk/>
            <pc:sldMk cId="1752101813" sldId="342"/>
            <ac:spMk id="3" creationId="{A0A593C8-BC52-7546-B523-AAC4735F53F9}"/>
          </ac:spMkLst>
        </pc:spChg>
        <pc:picChg chg="add mod">
          <ac:chgData name="Jason Rodenbeck" userId="95cddbd0-d59a-482b-a172-24046c077e3b" providerId="ADAL" clId="{050ED6F1-80D0-E844-8A23-C47F08EAFD00}" dt="2021-02-18T14:17:08.072" v="3997" actId="962"/>
          <ac:picMkLst>
            <pc:docMk/>
            <pc:sldMk cId="1752101813" sldId="342"/>
            <ac:picMk id="5" creationId="{78E69183-1FEC-094C-8BDC-AF18907CC460}"/>
          </ac:picMkLst>
        </pc:picChg>
      </pc:sldChg>
      <pc:sldChg chg="addSp delSp modSp new mod">
        <pc:chgData name="Jason Rodenbeck" userId="95cddbd0-d59a-482b-a172-24046c077e3b" providerId="ADAL" clId="{050ED6F1-80D0-E844-8A23-C47F08EAFD00}" dt="2021-02-22T15:59:42.161" v="9623" actId="20577"/>
        <pc:sldMkLst>
          <pc:docMk/>
          <pc:sldMk cId="2575437229" sldId="343"/>
        </pc:sldMkLst>
        <pc:spChg chg="mod">
          <ac:chgData name="Jason Rodenbeck" userId="95cddbd0-d59a-482b-a172-24046c077e3b" providerId="ADAL" clId="{050ED6F1-80D0-E844-8A23-C47F08EAFD00}" dt="2021-02-18T14:26:10.689" v="4599" actId="20577"/>
          <ac:spMkLst>
            <pc:docMk/>
            <pc:sldMk cId="2575437229" sldId="343"/>
            <ac:spMk id="2" creationId="{198A9554-2F78-D54F-8EF6-6DF6413BF8AB}"/>
          </ac:spMkLst>
        </pc:spChg>
        <pc:spChg chg="mod">
          <ac:chgData name="Jason Rodenbeck" userId="95cddbd0-d59a-482b-a172-24046c077e3b" providerId="ADAL" clId="{050ED6F1-80D0-E844-8A23-C47F08EAFD00}" dt="2021-02-22T15:59:42.161" v="9623" actId="20577"/>
          <ac:spMkLst>
            <pc:docMk/>
            <pc:sldMk cId="2575437229" sldId="343"/>
            <ac:spMk id="3" creationId="{46A55EA5-4B72-0641-B35A-B042B249D89E}"/>
          </ac:spMkLst>
        </pc:spChg>
        <pc:spChg chg="add del mod">
          <ac:chgData name="Jason Rodenbeck" userId="95cddbd0-d59a-482b-a172-24046c077e3b" providerId="ADAL" clId="{050ED6F1-80D0-E844-8A23-C47F08EAFD00}" dt="2021-02-18T14:23:09.135" v="4402"/>
          <ac:spMkLst>
            <pc:docMk/>
            <pc:sldMk cId="2575437229" sldId="343"/>
            <ac:spMk id="8" creationId="{C3517268-6E1E-1443-A04C-1691819ABF2D}"/>
          </ac:spMkLst>
        </pc:spChg>
        <pc:spChg chg="add del mod">
          <ac:chgData name="Jason Rodenbeck" userId="95cddbd0-d59a-482b-a172-24046c077e3b" providerId="ADAL" clId="{050ED6F1-80D0-E844-8A23-C47F08EAFD00}" dt="2021-02-18T14:25:07.420" v="4573" actId="478"/>
          <ac:spMkLst>
            <pc:docMk/>
            <pc:sldMk cId="2575437229" sldId="343"/>
            <ac:spMk id="9" creationId="{366932EB-D4D4-404E-BDBF-8EF4F9F2B59F}"/>
          </ac:spMkLst>
        </pc:spChg>
        <pc:picChg chg="add del mod">
          <ac:chgData name="Jason Rodenbeck" userId="95cddbd0-d59a-482b-a172-24046c077e3b" providerId="ADAL" clId="{050ED6F1-80D0-E844-8A23-C47F08EAFD00}" dt="2021-02-18T14:21:25.321" v="4237" actId="478"/>
          <ac:picMkLst>
            <pc:docMk/>
            <pc:sldMk cId="2575437229" sldId="343"/>
            <ac:picMk id="5" creationId="{73BA298F-B6BC-9640-A720-A95784F02758}"/>
          </ac:picMkLst>
        </pc:picChg>
        <pc:picChg chg="add del mod">
          <ac:chgData name="Jason Rodenbeck" userId="95cddbd0-d59a-482b-a172-24046c077e3b" providerId="ADAL" clId="{050ED6F1-80D0-E844-8A23-C47F08EAFD00}" dt="2021-02-18T14:22:55.815" v="4397" actId="478"/>
          <ac:picMkLst>
            <pc:docMk/>
            <pc:sldMk cId="2575437229" sldId="343"/>
            <ac:picMk id="7" creationId="{638C5C11-BB50-F344-BE50-91ECCFD6EE3C}"/>
          </ac:picMkLst>
        </pc:picChg>
      </pc:sldChg>
      <pc:sldChg chg="addSp delSp modSp new mod modNotesTx">
        <pc:chgData name="Jason Rodenbeck" userId="95cddbd0-d59a-482b-a172-24046c077e3b" providerId="ADAL" clId="{050ED6F1-80D0-E844-8A23-C47F08EAFD00}" dt="2021-02-18T14:39:56.250" v="5496" actId="1036"/>
        <pc:sldMkLst>
          <pc:docMk/>
          <pc:sldMk cId="941508760" sldId="344"/>
        </pc:sldMkLst>
        <pc:spChg chg="mod">
          <ac:chgData name="Jason Rodenbeck" userId="95cddbd0-d59a-482b-a172-24046c077e3b" providerId="ADAL" clId="{050ED6F1-80D0-E844-8A23-C47F08EAFD00}" dt="2021-02-18T14:26:53.125" v="4619" actId="20577"/>
          <ac:spMkLst>
            <pc:docMk/>
            <pc:sldMk cId="941508760" sldId="344"/>
            <ac:spMk id="2" creationId="{2194B593-27C0-9143-B7B9-52382B528B46}"/>
          </ac:spMkLst>
        </pc:spChg>
        <pc:spChg chg="mod">
          <ac:chgData name="Jason Rodenbeck" userId="95cddbd0-d59a-482b-a172-24046c077e3b" providerId="ADAL" clId="{050ED6F1-80D0-E844-8A23-C47F08EAFD00}" dt="2021-02-18T14:35:37.588" v="4914" actId="20577"/>
          <ac:spMkLst>
            <pc:docMk/>
            <pc:sldMk cId="941508760" sldId="344"/>
            <ac:spMk id="3" creationId="{5C47EBA3-C5FC-0B4C-B9C1-7C0C6045FACA}"/>
          </ac:spMkLst>
        </pc:spChg>
        <pc:spChg chg="add del mod">
          <ac:chgData name="Jason Rodenbeck" userId="95cddbd0-d59a-482b-a172-24046c077e3b" providerId="ADAL" clId="{050ED6F1-80D0-E844-8A23-C47F08EAFD00}" dt="2021-02-18T14:36:28.643" v="4916" actId="478"/>
          <ac:spMkLst>
            <pc:docMk/>
            <pc:sldMk cId="941508760" sldId="344"/>
            <ac:spMk id="4" creationId="{48DE2E90-3A26-584C-B32A-E8A8AEADCDCF}"/>
          </ac:spMkLst>
        </pc:spChg>
        <pc:picChg chg="add del mod">
          <ac:chgData name="Jason Rodenbeck" userId="95cddbd0-d59a-482b-a172-24046c077e3b" providerId="ADAL" clId="{050ED6F1-80D0-E844-8A23-C47F08EAFD00}" dt="2021-02-18T14:37:55.472" v="5014" actId="478"/>
          <ac:picMkLst>
            <pc:docMk/>
            <pc:sldMk cId="941508760" sldId="344"/>
            <ac:picMk id="6" creationId="{5B0B4C29-8587-0B46-8877-8EF24CDFB0FF}"/>
          </ac:picMkLst>
        </pc:picChg>
        <pc:picChg chg="add mod">
          <ac:chgData name="Jason Rodenbeck" userId="95cddbd0-d59a-482b-a172-24046c077e3b" providerId="ADAL" clId="{050ED6F1-80D0-E844-8A23-C47F08EAFD00}" dt="2021-02-18T14:39:56.250" v="5496" actId="1036"/>
          <ac:picMkLst>
            <pc:docMk/>
            <pc:sldMk cId="941508760" sldId="344"/>
            <ac:picMk id="8" creationId="{2E3D275D-0A99-8A41-9580-803EF6DE06C1}"/>
          </ac:picMkLst>
        </pc:picChg>
      </pc:sldChg>
      <pc:sldChg chg="addSp delSp modSp new mod modNotesTx">
        <pc:chgData name="Jason Rodenbeck" userId="95cddbd0-d59a-482b-a172-24046c077e3b" providerId="ADAL" clId="{050ED6F1-80D0-E844-8A23-C47F08EAFD00}" dt="2021-02-18T14:51:41.620" v="6513" actId="20577"/>
        <pc:sldMkLst>
          <pc:docMk/>
          <pc:sldMk cId="1482088530" sldId="345"/>
        </pc:sldMkLst>
        <pc:spChg chg="mod">
          <ac:chgData name="Jason Rodenbeck" userId="95cddbd0-d59a-482b-a172-24046c077e3b" providerId="ADAL" clId="{050ED6F1-80D0-E844-8A23-C47F08EAFD00}" dt="2021-02-18T14:40:27.275" v="5524" actId="20577"/>
          <ac:spMkLst>
            <pc:docMk/>
            <pc:sldMk cId="1482088530" sldId="345"/>
            <ac:spMk id="2" creationId="{E5CBCC2D-99B5-F347-9B93-FA8C6A0C3E4E}"/>
          </ac:spMkLst>
        </pc:spChg>
        <pc:spChg chg="mod">
          <ac:chgData name="Jason Rodenbeck" userId="95cddbd0-d59a-482b-a172-24046c077e3b" providerId="ADAL" clId="{050ED6F1-80D0-E844-8A23-C47F08EAFD00}" dt="2021-02-18T14:45:11.539" v="5713" actId="1076"/>
          <ac:spMkLst>
            <pc:docMk/>
            <pc:sldMk cId="1482088530" sldId="345"/>
            <ac:spMk id="3" creationId="{7CA865EE-B730-EC49-8215-B3252B333CD6}"/>
          </ac:spMkLst>
        </pc:spChg>
        <pc:picChg chg="add del mod">
          <ac:chgData name="Jason Rodenbeck" userId="95cddbd0-d59a-482b-a172-24046c077e3b" providerId="ADAL" clId="{050ED6F1-80D0-E844-8A23-C47F08EAFD00}" dt="2021-02-18T14:46:12.370" v="5753" actId="21"/>
          <ac:picMkLst>
            <pc:docMk/>
            <pc:sldMk cId="1482088530" sldId="345"/>
            <ac:picMk id="5" creationId="{8E70706B-971D-5141-8762-87FC68B57072}"/>
          </ac:picMkLst>
        </pc:picChg>
        <pc:picChg chg="add mod">
          <ac:chgData name="Jason Rodenbeck" userId="95cddbd0-d59a-482b-a172-24046c077e3b" providerId="ADAL" clId="{050ED6F1-80D0-E844-8A23-C47F08EAFD00}" dt="2021-02-18T14:46:58.033" v="5815" actId="1076"/>
          <ac:picMkLst>
            <pc:docMk/>
            <pc:sldMk cId="1482088530" sldId="345"/>
            <ac:picMk id="1026" creationId="{4783629A-FD6F-034C-BAE1-6A6EB5D13049}"/>
          </ac:picMkLst>
        </pc:picChg>
      </pc:sldChg>
      <pc:sldChg chg="modSp new mod">
        <pc:chgData name="Jason Rodenbeck" userId="95cddbd0-d59a-482b-a172-24046c077e3b" providerId="ADAL" clId="{050ED6F1-80D0-E844-8A23-C47F08EAFD00}" dt="2021-02-18T14:52:36.305" v="6561" actId="20577"/>
        <pc:sldMkLst>
          <pc:docMk/>
          <pc:sldMk cId="3971297871" sldId="346"/>
        </pc:sldMkLst>
        <pc:spChg chg="mod">
          <ac:chgData name="Jason Rodenbeck" userId="95cddbd0-d59a-482b-a172-24046c077e3b" providerId="ADAL" clId="{050ED6F1-80D0-E844-8A23-C47F08EAFD00}" dt="2021-02-18T14:48:21.448" v="6029" actId="20577"/>
          <ac:spMkLst>
            <pc:docMk/>
            <pc:sldMk cId="3971297871" sldId="346"/>
            <ac:spMk id="2" creationId="{F51B40D3-1AD1-F44F-AC6C-3916BB367441}"/>
          </ac:spMkLst>
        </pc:spChg>
        <pc:spChg chg="mod">
          <ac:chgData name="Jason Rodenbeck" userId="95cddbd0-d59a-482b-a172-24046c077e3b" providerId="ADAL" clId="{050ED6F1-80D0-E844-8A23-C47F08EAFD00}" dt="2021-02-18T14:52:36.305" v="6561" actId="20577"/>
          <ac:spMkLst>
            <pc:docMk/>
            <pc:sldMk cId="3971297871" sldId="346"/>
            <ac:spMk id="3" creationId="{A897A5E9-AA63-254A-9A9C-4A844C608C5B}"/>
          </ac:spMkLst>
        </pc:spChg>
      </pc:sldChg>
      <pc:sldChg chg="addSp delSp modSp add mod setBg delDesignElem modNotesTx">
        <pc:chgData name="Jason Rodenbeck" userId="95cddbd0-d59a-482b-a172-24046c077e3b" providerId="ADAL" clId="{050ED6F1-80D0-E844-8A23-C47F08EAFD00}" dt="2021-02-18T15:06:32.820" v="6857" actId="20577"/>
        <pc:sldMkLst>
          <pc:docMk/>
          <pc:sldMk cId="983624639" sldId="347"/>
        </pc:sldMkLst>
        <pc:spChg chg="mod">
          <ac:chgData name="Jason Rodenbeck" userId="95cddbd0-d59a-482b-a172-24046c077e3b" providerId="ADAL" clId="{050ED6F1-80D0-E844-8A23-C47F08EAFD00}" dt="2021-02-18T14:55:59.662" v="6631" actId="20577"/>
          <ac:spMkLst>
            <pc:docMk/>
            <pc:sldMk cId="983624639" sldId="347"/>
            <ac:spMk id="7" creationId="{77AF58DE-98FA-D54E-B44A-CB39BDB5FBE0}"/>
          </ac:spMkLst>
        </pc:spChg>
        <pc:picChg chg="del">
          <ac:chgData name="Jason Rodenbeck" userId="95cddbd0-d59a-482b-a172-24046c077e3b" providerId="ADAL" clId="{050ED6F1-80D0-E844-8A23-C47F08EAFD00}" dt="2021-02-18T14:56:03.392" v="6632" actId="478"/>
          <ac:picMkLst>
            <pc:docMk/>
            <pc:sldMk cId="983624639" sldId="347"/>
            <ac:picMk id="3" creationId="{C74D85CD-8590-CF47-AF5B-FAF10E8A6878}"/>
          </ac:picMkLst>
        </pc:picChg>
        <pc:picChg chg="add mod">
          <ac:chgData name="Jason Rodenbeck" userId="95cddbd0-d59a-482b-a172-24046c077e3b" providerId="ADAL" clId="{050ED6F1-80D0-E844-8A23-C47F08EAFD00}" dt="2021-02-18T15:04:22.600" v="6810" actId="962"/>
          <ac:picMkLst>
            <pc:docMk/>
            <pc:sldMk cId="983624639" sldId="347"/>
            <ac:picMk id="4" creationId="{28843316-B3E3-E345-ACB3-F6D20B91F750}"/>
          </ac:picMkLst>
        </pc:picChg>
        <pc:cxnChg chg="del">
          <ac:chgData name="Jason Rodenbeck" userId="95cddbd0-d59a-482b-a172-24046c077e3b" providerId="ADAL" clId="{050ED6F1-80D0-E844-8A23-C47F08EAFD00}" dt="2021-02-18T14:55:45.095" v="6591"/>
          <ac:cxnSpMkLst>
            <pc:docMk/>
            <pc:sldMk cId="983624639" sldId="347"/>
            <ac:cxnSpMk id="10" creationId="{E4A809D5-3600-46D4-A466-67F2349A54FB}"/>
          </ac:cxnSpMkLst>
        </pc:cxnChg>
      </pc:sldChg>
      <pc:sldChg chg="modSp new del mod ord">
        <pc:chgData name="Jason Rodenbeck" userId="95cddbd0-d59a-482b-a172-24046c077e3b" providerId="ADAL" clId="{050ED6F1-80D0-E844-8A23-C47F08EAFD00}" dt="2021-02-18T15:08:02.451" v="7012" actId="2696"/>
        <pc:sldMkLst>
          <pc:docMk/>
          <pc:sldMk cId="2677683351" sldId="348"/>
        </pc:sldMkLst>
        <pc:spChg chg="mod">
          <ac:chgData name="Jason Rodenbeck" userId="95cddbd0-d59a-482b-a172-24046c077e3b" providerId="ADAL" clId="{050ED6F1-80D0-E844-8A23-C47F08EAFD00}" dt="2021-02-18T15:07:26.479" v="6898" actId="20577"/>
          <ac:spMkLst>
            <pc:docMk/>
            <pc:sldMk cId="2677683351" sldId="348"/>
            <ac:spMk id="2" creationId="{8D1C1979-B0EF-AF41-B4C9-8FD080B9E1D9}"/>
          </ac:spMkLst>
        </pc:spChg>
        <pc:spChg chg="mod">
          <ac:chgData name="Jason Rodenbeck" userId="95cddbd0-d59a-482b-a172-24046c077e3b" providerId="ADAL" clId="{050ED6F1-80D0-E844-8A23-C47F08EAFD00}" dt="2021-02-18T15:07:48.385" v="7011" actId="20577"/>
          <ac:spMkLst>
            <pc:docMk/>
            <pc:sldMk cId="2677683351" sldId="348"/>
            <ac:spMk id="3" creationId="{BC253F85-D82E-FE4C-8D53-900EC567D33B}"/>
          </ac:spMkLst>
        </pc:spChg>
      </pc:sldChg>
      <pc:sldChg chg="addSp delSp modSp new mod modNotesTx">
        <pc:chgData name="Jason Rodenbeck" userId="95cddbd0-d59a-482b-a172-24046c077e3b" providerId="ADAL" clId="{050ED6F1-80D0-E844-8A23-C47F08EAFD00}" dt="2021-02-18T15:19:25.424" v="7908" actId="962"/>
        <pc:sldMkLst>
          <pc:docMk/>
          <pc:sldMk cId="2738290435" sldId="348"/>
        </pc:sldMkLst>
        <pc:spChg chg="mod">
          <ac:chgData name="Jason Rodenbeck" userId="95cddbd0-d59a-482b-a172-24046c077e3b" providerId="ADAL" clId="{050ED6F1-80D0-E844-8A23-C47F08EAFD00}" dt="2021-02-18T15:15:15.386" v="7365" actId="20577"/>
          <ac:spMkLst>
            <pc:docMk/>
            <pc:sldMk cId="2738290435" sldId="348"/>
            <ac:spMk id="2" creationId="{0910B046-9A8C-7643-9CA6-1406FC50AAC9}"/>
          </ac:spMkLst>
        </pc:spChg>
        <pc:spChg chg="del">
          <ac:chgData name="Jason Rodenbeck" userId="95cddbd0-d59a-482b-a172-24046c077e3b" providerId="ADAL" clId="{050ED6F1-80D0-E844-8A23-C47F08EAFD00}" dt="2021-02-18T15:16:56.606" v="7493" actId="931"/>
          <ac:spMkLst>
            <pc:docMk/>
            <pc:sldMk cId="2738290435" sldId="348"/>
            <ac:spMk id="3" creationId="{6FD3248E-1862-E645-B63D-5F36EA9FD947}"/>
          </ac:spMkLst>
        </pc:spChg>
        <pc:spChg chg="add del mod">
          <ac:chgData name="Jason Rodenbeck" userId="95cddbd0-d59a-482b-a172-24046c077e3b" providerId="ADAL" clId="{050ED6F1-80D0-E844-8A23-C47F08EAFD00}" dt="2021-02-18T15:17:45.619" v="7621"/>
          <ac:spMkLst>
            <pc:docMk/>
            <pc:sldMk cId="2738290435" sldId="348"/>
            <ac:spMk id="10" creationId="{BA52FE8E-F275-5B41-8101-2CAD513AEB5E}"/>
          </ac:spMkLst>
        </pc:spChg>
        <pc:picChg chg="add mod">
          <ac:chgData name="Jason Rodenbeck" userId="95cddbd0-d59a-482b-a172-24046c077e3b" providerId="ADAL" clId="{050ED6F1-80D0-E844-8A23-C47F08EAFD00}" dt="2021-02-18T15:19:05.177" v="7764" actId="962"/>
          <ac:picMkLst>
            <pc:docMk/>
            <pc:sldMk cId="2738290435" sldId="348"/>
            <ac:picMk id="5" creationId="{28224ACA-FB78-574A-89F0-065CB17A72CF}"/>
          </ac:picMkLst>
        </pc:picChg>
        <pc:picChg chg="add mod">
          <ac:chgData name="Jason Rodenbeck" userId="95cddbd0-d59a-482b-a172-24046c077e3b" providerId="ADAL" clId="{050ED6F1-80D0-E844-8A23-C47F08EAFD00}" dt="2021-02-18T15:19:16.041" v="7850" actId="962"/>
          <ac:picMkLst>
            <pc:docMk/>
            <pc:sldMk cId="2738290435" sldId="348"/>
            <ac:picMk id="7" creationId="{619AF5FC-D7CD-F141-8038-15B6E8D14CAB}"/>
          </ac:picMkLst>
        </pc:picChg>
        <pc:picChg chg="add mod modCrop">
          <ac:chgData name="Jason Rodenbeck" userId="95cddbd0-d59a-482b-a172-24046c077e3b" providerId="ADAL" clId="{050ED6F1-80D0-E844-8A23-C47F08EAFD00}" dt="2021-02-18T15:19:25.424" v="7908" actId="962"/>
          <ac:picMkLst>
            <pc:docMk/>
            <pc:sldMk cId="2738290435" sldId="348"/>
            <ac:picMk id="9" creationId="{7A644DA6-798E-6A45-A576-8C3B60C3CEA1}"/>
          </ac:picMkLst>
        </pc:picChg>
      </pc:sldChg>
      <pc:sldChg chg="addSp delSp modSp new mod">
        <pc:chgData name="Jason Rodenbeck" userId="95cddbd0-d59a-482b-a172-24046c077e3b" providerId="ADAL" clId="{050ED6F1-80D0-E844-8A23-C47F08EAFD00}" dt="2021-02-18T15:32:25.438" v="8713" actId="962"/>
        <pc:sldMkLst>
          <pc:docMk/>
          <pc:sldMk cId="1816662795" sldId="349"/>
        </pc:sldMkLst>
        <pc:spChg chg="mod">
          <ac:chgData name="Jason Rodenbeck" userId="95cddbd0-d59a-482b-a172-24046c077e3b" providerId="ADAL" clId="{050ED6F1-80D0-E844-8A23-C47F08EAFD00}" dt="2021-02-18T15:30:54.550" v="8464" actId="20577"/>
          <ac:spMkLst>
            <pc:docMk/>
            <pc:sldMk cId="1816662795" sldId="349"/>
            <ac:spMk id="2" creationId="{7B543FE0-46D8-7A49-B8E9-FDC2FEFC69E0}"/>
          </ac:spMkLst>
        </pc:spChg>
        <pc:spChg chg="del">
          <ac:chgData name="Jason Rodenbeck" userId="95cddbd0-d59a-482b-a172-24046c077e3b" providerId="ADAL" clId="{050ED6F1-80D0-E844-8A23-C47F08EAFD00}" dt="2021-02-18T15:31:38.217" v="8465" actId="931"/>
          <ac:spMkLst>
            <pc:docMk/>
            <pc:sldMk cId="1816662795" sldId="349"/>
            <ac:spMk id="3" creationId="{9E478251-EAD3-B141-A6DE-B3DD574EA260}"/>
          </ac:spMkLst>
        </pc:spChg>
        <pc:picChg chg="add mod">
          <ac:chgData name="Jason Rodenbeck" userId="95cddbd0-d59a-482b-a172-24046c077e3b" providerId="ADAL" clId="{050ED6F1-80D0-E844-8A23-C47F08EAFD00}" dt="2021-02-18T15:32:25.438" v="8713" actId="962"/>
          <ac:picMkLst>
            <pc:docMk/>
            <pc:sldMk cId="1816662795" sldId="349"/>
            <ac:picMk id="5" creationId="{44C18263-FBBD-4E42-9D0C-0BE2062DC347}"/>
          </ac:picMkLst>
        </pc:picChg>
      </pc:sldChg>
    </pc:docChg>
  </pc:docChgLst>
  <pc:docChgLst>
    <pc:chgData name="Jason Rodenbeck" userId="S::jrodenb1@kennesaw.edu::95cddbd0-d59a-482b-a172-24046c077e3b" providerId="AD" clId="Web-{9DC6AFC8-B83C-A01F-C38B-58032479D742}"/>
    <pc:docChg chg="modSld">
      <pc:chgData name="Jason Rodenbeck" userId="S::jrodenb1@kennesaw.edu::95cddbd0-d59a-482b-a172-24046c077e3b" providerId="AD" clId="Web-{9DC6AFC8-B83C-A01F-C38B-58032479D742}" dt="2022-02-11T13:03:01.570" v="1" actId="20577"/>
      <pc:docMkLst>
        <pc:docMk/>
      </pc:docMkLst>
      <pc:sldChg chg="modSp">
        <pc:chgData name="Jason Rodenbeck" userId="S::jrodenb1@kennesaw.edu::95cddbd0-d59a-482b-a172-24046c077e3b" providerId="AD" clId="Web-{9DC6AFC8-B83C-A01F-C38B-58032479D742}" dt="2022-02-11T13:03:01.570" v="1" actId="20577"/>
        <pc:sldMkLst>
          <pc:docMk/>
          <pc:sldMk cId="331115112" sldId="348"/>
        </pc:sldMkLst>
        <pc:spChg chg="mod">
          <ac:chgData name="Jason Rodenbeck" userId="S::jrodenb1@kennesaw.edu::95cddbd0-d59a-482b-a172-24046c077e3b" providerId="AD" clId="Web-{9DC6AFC8-B83C-A01F-C38B-58032479D742}" dt="2022-02-11T13:03:01.570" v="1" actId="20577"/>
          <ac:spMkLst>
            <pc:docMk/>
            <pc:sldMk cId="331115112" sldId="348"/>
            <ac:spMk id="3" creationId="{90464728-6E21-FF41-803D-E4BDFB728071}"/>
          </ac:spMkLst>
        </pc:spChg>
      </pc:sldChg>
    </pc:docChg>
  </pc:docChgLst>
  <pc:docChgLst>
    <pc:chgData name="Jason Rodenbeck" userId="95cddbd0-d59a-482b-a172-24046c077e3b" providerId="ADAL" clId="{18162FB4-1028-204B-B5FC-DF06E5DA93AD}"/>
    <pc:docChg chg="undo custSel mod addSld delSld modSld addSection delSection">
      <pc:chgData name="Jason Rodenbeck" userId="95cddbd0-d59a-482b-a172-24046c077e3b" providerId="ADAL" clId="{18162FB4-1028-204B-B5FC-DF06E5DA93AD}" dt="2021-02-03T20:24:30.630" v="3915" actId="6549"/>
      <pc:docMkLst>
        <pc:docMk/>
      </pc:docMkLst>
      <pc:sldChg chg="modSp mod">
        <pc:chgData name="Jason Rodenbeck" userId="95cddbd0-d59a-482b-a172-24046c077e3b" providerId="ADAL" clId="{18162FB4-1028-204B-B5FC-DF06E5DA93AD}" dt="2021-01-29T18:27:28.133" v="3081" actId="1076"/>
        <pc:sldMkLst>
          <pc:docMk/>
          <pc:sldMk cId="693075567" sldId="259"/>
        </pc:sldMkLst>
        <pc:spChg chg="mod">
          <ac:chgData name="Jason Rodenbeck" userId="95cddbd0-d59a-482b-a172-24046c077e3b" providerId="ADAL" clId="{18162FB4-1028-204B-B5FC-DF06E5DA93AD}" dt="2021-01-29T18:27:28.133" v="3081" actId="1076"/>
          <ac:spMkLst>
            <pc:docMk/>
            <pc:sldMk cId="693075567" sldId="259"/>
            <ac:spMk id="2" creationId="{0EBACD85-76A5-764B-84BC-BDF5EA44CC83}"/>
          </ac:spMkLst>
        </pc:spChg>
        <pc:spChg chg="mod">
          <ac:chgData name="Jason Rodenbeck" userId="95cddbd0-d59a-482b-a172-24046c077e3b" providerId="ADAL" clId="{18162FB4-1028-204B-B5FC-DF06E5DA93AD}" dt="2021-01-27T17:55:48.011" v="54" actId="20577"/>
          <ac:spMkLst>
            <pc:docMk/>
            <pc:sldMk cId="693075567" sldId="259"/>
            <ac:spMk id="3" creationId="{00000000-0000-0000-0000-000000000000}"/>
          </ac:spMkLst>
        </pc:spChg>
      </pc:sldChg>
      <pc:sldChg chg="addSp delSp modSp mod modAnim modNotesTx">
        <pc:chgData name="Jason Rodenbeck" userId="95cddbd0-d59a-482b-a172-24046c077e3b" providerId="ADAL" clId="{18162FB4-1028-204B-B5FC-DF06E5DA93AD}" dt="2021-01-29T15:21:17.113" v="2138" actId="20577"/>
        <pc:sldMkLst>
          <pc:docMk/>
          <pc:sldMk cId="497340224" sldId="303"/>
        </pc:sldMkLst>
        <pc:spChg chg="mod">
          <ac:chgData name="Jason Rodenbeck" userId="95cddbd0-d59a-482b-a172-24046c077e3b" providerId="ADAL" clId="{18162FB4-1028-204B-B5FC-DF06E5DA93AD}" dt="2021-01-29T15:21:17.113" v="2138" actId="20577"/>
          <ac:spMkLst>
            <pc:docMk/>
            <pc:sldMk cId="497340224" sldId="303"/>
            <ac:spMk id="2" creationId="{39B0CF75-4251-124F-80C2-5BE115C1ABF1}"/>
          </ac:spMkLst>
        </pc:spChg>
        <pc:spChg chg="mod">
          <ac:chgData name="Jason Rodenbeck" userId="95cddbd0-d59a-482b-a172-24046c077e3b" providerId="ADAL" clId="{18162FB4-1028-204B-B5FC-DF06E5DA93AD}" dt="2021-01-29T15:19:57.863" v="2097" actId="14100"/>
          <ac:spMkLst>
            <pc:docMk/>
            <pc:sldMk cId="497340224" sldId="303"/>
            <ac:spMk id="6" creationId="{F3372D32-C625-9147-84EE-D31C1DF67EBE}"/>
          </ac:spMkLst>
        </pc:spChg>
        <pc:spChg chg="del mod">
          <ac:chgData name="Jason Rodenbeck" userId="95cddbd0-d59a-482b-a172-24046c077e3b" providerId="ADAL" clId="{18162FB4-1028-204B-B5FC-DF06E5DA93AD}" dt="2021-01-27T18:19:45.971" v="547" actId="21"/>
          <ac:spMkLst>
            <pc:docMk/>
            <pc:sldMk cId="497340224" sldId="303"/>
            <ac:spMk id="7" creationId="{9EB564AE-7213-E543-AC2C-12B2861649F7}"/>
          </ac:spMkLst>
        </pc:spChg>
        <pc:spChg chg="add mod">
          <ac:chgData name="Jason Rodenbeck" userId="95cddbd0-d59a-482b-a172-24046c077e3b" providerId="ADAL" clId="{18162FB4-1028-204B-B5FC-DF06E5DA93AD}" dt="2021-01-27T19:26:01.034" v="1069" actId="14100"/>
          <ac:spMkLst>
            <pc:docMk/>
            <pc:sldMk cId="497340224" sldId="303"/>
            <ac:spMk id="9" creationId="{5B35D018-A364-A34F-9499-8F82C8DBB4F3}"/>
          </ac:spMkLst>
        </pc:spChg>
        <pc:picChg chg="del">
          <ac:chgData name="Jason Rodenbeck" userId="95cddbd0-d59a-482b-a172-24046c077e3b" providerId="ADAL" clId="{18162FB4-1028-204B-B5FC-DF06E5DA93AD}" dt="2021-01-27T18:19:36.358" v="545" actId="478"/>
          <ac:picMkLst>
            <pc:docMk/>
            <pc:sldMk cId="497340224" sldId="303"/>
            <ac:picMk id="4" creationId="{25CAF511-E4A5-6C46-BD5D-2EFBE0C535B9}"/>
          </ac:picMkLst>
        </pc:picChg>
        <pc:picChg chg="add mod">
          <ac:chgData name="Jason Rodenbeck" userId="95cddbd0-d59a-482b-a172-24046c077e3b" providerId="ADAL" clId="{18162FB4-1028-204B-B5FC-DF06E5DA93AD}" dt="2021-01-27T19:24:00.377" v="1018" actId="1076"/>
          <ac:picMkLst>
            <pc:docMk/>
            <pc:sldMk cId="497340224" sldId="303"/>
            <ac:picMk id="5" creationId="{126BF72A-7173-3346-859E-DBBC57E4282D}"/>
          </ac:picMkLst>
        </pc:picChg>
        <pc:picChg chg="add mod">
          <ac:chgData name="Jason Rodenbeck" userId="95cddbd0-d59a-482b-a172-24046c077e3b" providerId="ADAL" clId="{18162FB4-1028-204B-B5FC-DF06E5DA93AD}" dt="2021-01-27T19:23:52.244" v="1014" actId="571"/>
          <ac:picMkLst>
            <pc:docMk/>
            <pc:sldMk cId="497340224" sldId="303"/>
            <ac:picMk id="8" creationId="{DEB9E756-B050-674F-98E6-28D7F856B591}"/>
          </ac:picMkLst>
        </pc:picChg>
      </pc:sldChg>
      <pc:sldChg chg="delSp modSp mod">
        <pc:chgData name="Jason Rodenbeck" userId="95cddbd0-d59a-482b-a172-24046c077e3b" providerId="ADAL" clId="{18162FB4-1028-204B-B5FC-DF06E5DA93AD}" dt="2021-01-27T19:27:46.120" v="1109" actId="478"/>
        <pc:sldMkLst>
          <pc:docMk/>
          <pc:sldMk cId="2683582918" sldId="305"/>
        </pc:sldMkLst>
        <pc:picChg chg="del mod">
          <ac:chgData name="Jason Rodenbeck" userId="95cddbd0-d59a-482b-a172-24046c077e3b" providerId="ADAL" clId="{18162FB4-1028-204B-B5FC-DF06E5DA93AD}" dt="2021-01-27T19:27:46.120" v="1109" actId="478"/>
          <ac:picMkLst>
            <pc:docMk/>
            <pc:sldMk cId="2683582918" sldId="305"/>
            <ac:picMk id="2" creationId="{248A885B-DC24-4B4F-BD7F-EB24815D792E}"/>
          </ac:picMkLst>
        </pc:picChg>
      </pc:sldChg>
      <pc:sldChg chg="del">
        <pc:chgData name="Jason Rodenbeck" userId="95cddbd0-d59a-482b-a172-24046c077e3b" providerId="ADAL" clId="{18162FB4-1028-204B-B5FC-DF06E5DA93AD}" dt="2021-01-27T18:19:11.592" v="544" actId="2696"/>
        <pc:sldMkLst>
          <pc:docMk/>
          <pc:sldMk cId="777000906" sldId="312"/>
        </pc:sldMkLst>
      </pc:sldChg>
      <pc:sldChg chg="addSp delSp modSp new mod modClrScheme chgLayout">
        <pc:chgData name="Jason Rodenbeck" userId="95cddbd0-d59a-482b-a172-24046c077e3b" providerId="ADAL" clId="{18162FB4-1028-204B-B5FC-DF06E5DA93AD}" dt="2021-01-27T18:17:57.035" v="541" actId="255"/>
        <pc:sldMkLst>
          <pc:docMk/>
          <pc:sldMk cId="1925175743" sldId="321"/>
        </pc:sldMkLst>
        <pc:spChg chg="del mod ord">
          <ac:chgData name="Jason Rodenbeck" userId="95cddbd0-d59a-482b-a172-24046c077e3b" providerId="ADAL" clId="{18162FB4-1028-204B-B5FC-DF06E5DA93AD}" dt="2021-01-27T17:57:27.198" v="69" actId="700"/>
          <ac:spMkLst>
            <pc:docMk/>
            <pc:sldMk cId="1925175743" sldId="321"/>
            <ac:spMk id="2" creationId="{A69FAE10-DCBE-E843-BEE1-E642FA5017D7}"/>
          </ac:spMkLst>
        </pc:spChg>
        <pc:spChg chg="del mod ord">
          <ac:chgData name="Jason Rodenbeck" userId="95cddbd0-d59a-482b-a172-24046c077e3b" providerId="ADAL" clId="{18162FB4-1028-204B-B5FC-DF06E5DA93AD}" dt="2021-01-27T17:57:27.198" v="69" actId="700"/>
          <ac:spMkLst>
            <pc:docMk/>
            <pc:sldMk cId="1925175743" sldId="321"/>
            <ac:spMk id="3" creationId="{DB7945A7-DD2E-0541-8277-7EE7661E2692}"/>
          </ac:spMkLst>
        </pc:spChg>
        <pc:spChg chg="add mod ord">
          <ac:chgData name="Jason Rodenbeck" userId="95cddbd0-d59a-482b-a172-24046c077e3b" providerId="ADAL" clId="{18162FB4-1028-204B-B5FC-DF06E5DA93AD}" dt="2021-01-27T18:00:16.101" v="241" actId="20577"/>
          <ac:spMkLst>
            <pc:docMk/>
            <pc:sldMk cId="1925175743" sldId="321"/>
            <ac:spMk id="4" creationId="{81176885-87D4-F641-B621-903292748F47}"/>
          </ac:spMkLst>
        </pc:spChg>
        <pc:spChg chg="add mod ord">
          <ac:chgData name="Jason Rodenbeck" userId="95cddbd0-d59a-482b-a172-24046c077e3b" providerId="ADAL" clId="{18162FB4-1028-204B-B5FC-DF06E5DA93AD}" dt="2021-01-27T18:17:57.035" v="541" actId="255"/>
          <ac:spMkLst>
            <pc:docMk/>
            <pc:sldMk cId="1925175743" sldId="321"/>
            <ac:spMk id="5" creationId="{B9777794-97A3-6741-B8A5-FD0D567CF7F1}"/>
          </ac:spMkLst>
        </pc:spChg>
        <pc:spChg chg="add del mod ord">
          <ac:chgData name="Jason Rodenbeck" userId="95cddbd0-d59a-482b-a172-24046c077e3b" providerId="ADAL" clId="{18162FB4-1028-204B-B5FC-DF06E5DA93AD}" dt="2021-01-27T17:58:07.493" v="72" actId="931"/>
          <ac:spMkLst>
            <pc:docMk/>
            <pc:sldMk cId="1925175743" sldId="321"/>
            <ac:spMk id="6" creationId="{55DF1C90-4402-5F42-896D-71E83C0708E3}"/>
          </ac:spMkLst>
        </pc:spChg>
        <pc:spChg chg="add mod">
          <ac:chgData name="Jason Rodenbeck" userId="95cddbd0-d59a-482b-a172-24046c077e3b" providerId="ADAL" clId="{18162FB4-1028-204B-B5FC-DF06E5DA93AD}" dt="2021-01-27T18:17:13.224" v="538" actId="14100"/>
          <ac:spMkLst>
            <pc:docMk/>
            <pc:sldMk cId="1925175743" sldId="321"/>
            <ac:spMk id="13" creationId="{1F69D9DF-424F-4A41-B6EC-200BF1C2C66B}"/>
          </ac:spMkLst>
        </pc:spChg>
        <pc:spChg chg="add mod">
          <ac:chgData name="Jason Rodenbeck" userId="95cddbd0-d59a-482b-a172-24046c077e3b" providerId="ADAL" clId="{18162FB4-1028-204B-B5FC-DF06E5DA93AD}" dt="2021-01-27T18:17:21.773" v="539" actId="1076"/>
          <ac:spMkLst>
            <pc:docMk/>
            <pc:sldMk cId="1925175743" sldId="321"/>
            <ac:spMk id="14" creationId="{0FAA95DB-121E-E148-8F99-122A1F1DD98C}"/>
          </ac:spMkLst>
        </pc:spChg>
        <pc:picChg chg="add del mod">
          <ac:chgData name="Jason Rodenbeck" userId="95cddbd0-d59a-482b-a172-24046c077e3b" providerId="ADAL" clId="{18162FB4-1028-204B-B5FC-DF06E5DA93AD}" dt="2021-01-27T17:58:00.167" v="71" actId="931"/>
          <ac:picMkLst>
            <pc:docMk/>
            <pc:sldMk cId="1925175743" sldId="321"/>
            <ac:picMk id="8" creationId="{4564A999-1F0D-D049-B35A-DBC5A95BE755}"/>
          </ac:picMkLst>
        </pc:picChg>
        <pc:picChg chg="add mod modCrop">
          <ac:chgData name="Jason Rodenbeck" userId="95cddbd0-d59a-482b-a172-24046c077e3b" providerId="ADAL" clId="{18162FB4-1028-204B-B5FC-DF06E5DA93AD}" dt="2021-01-27T18:16:41.987" v="534" actId="1038"/>
          <ac:picMkLst>
            <pc:docMk/>
            <pc:sldMk cId="1925175743" sldId="321"/>
            <ac:picMk id="10" creationId="{2F0AF46A-F1B6-784E-9998-AC06007BD72A}"/>
          </ac:picMkLst>
        </pc:picChg>
        <pc:picChg chg="add mod modCrop">
          <ac:chgData name="Jason Rodenbeck" userId="95cddbd0-d59a-482b-a172-24046c077e3b" providerId="ADAL" clId="{18162FB4-1028-204B-B5FC-DF06E5DA93AD}" dt="2021-01-27T18:16:13.136" v="515" actId="1076"/>
          <ac:picMkLst>
            <pc:docMk/>
            <pc:sldMk cId="1925175743" sldId="321"/>
            <ac:picMk id="12" creationId="{11114CE7-92C1-704A-BD26-CAC0EB1DCAC8}"/>
          </ac:picMkLst>
        </pc:picChg>
      </pc:sldChg>
      <pc:sldChg chg="addSp delSp modSp new mod modClrScheme modAnim chgLayout modNotesTx">
        <pc:chgData name="Jason Rodenbeck" userId="95cddbd0-d59a-482b-a172-24046c077e3b" providerId="ADAL" clId="{18162FB4-1028-204B-B5FC-DF06E5DA93AD}" dt="2021-02-03T20:22:32.129" v="3907"/>
        <pc:sldMkLst>
          <pc:docMk/>
          <pc:sldMk cId="1359267966" sldId="322"/>
        </pc:sldMkLst>
        <pc:spChg chg="add mod">
          <ac:chgData name="Jason Rodenbeck" userId="95cddbd0-d59a-482b-a172-24046c077e3b" providerId="ADAL" clId="{18162FB4-1028-204B-B5FC-DF06E5DA93AD}" dt="2021-01-27T19:28:46.780" v="1124" actId="20577"/>
          <ac:spMkLst>
            <pc:docMk/>
            <pc:sldMk cId="1359267966" sldId="322"/>
            <ac:spMk id="2" creationId="{E42A6580-C213-3146-9795-179B58C9159C}"/>
          </ac:spMkLst>
        </pc:spChg>
        <pc:spChg chg="add mod">
          <ac:chgData name="Jason Rodenbeck" userId="95cddbd0-d59a-482b-a172-24046c077e3b" providerId="ADAL" clId="{18162FB4-1028-204B-B5FC-DF06E5DA93AD}" dt="2021-02-03T20:17:18.242" v="3399" actId="20577"/>
          <ac:spMkLst>
            <pc:docMk/>
            <pc:sldMk cId="1359267966" sldId="322"/>
            <ac:spMk id="3" creationId="{91FC5D64-F850-B34B-A979-BB09AF152A93}"/>
          </ac:spMkLst>
        </pc:spChg>
        <pc:spChg chg="add del mod">
          <ac:chgData name="Jason Rodenbeck" userId="95cddbd0-d59a-482b-a172-24046c077e3b" providerId="ADAL" clId="{18162FB4-1028-204B-B5FC-DF06E5DA93AD}" dt="2021-02-03T20:22:32.129" v="3907"/>
          <ac:spMkLst>
            <pc:docMk/>
            <pc:sldMk cId="1359267966" sldId="322"/>
            <ac:spMk id="4" creationId="{04D5C1EB-AAFE-0848-BB38-90364881AD35}"/>
          </ac:spMkLst>
        </pc:spChg>
        <pc:picChg chg="mod">
          <ac:chgData name="Jason Rodenbeck" userId="95cddbd0-d59a-482b-a172-24046c077e3b" providerId="ADAL" clId="{18162FB4-1028-204B-B5FC-DF06E5DA93AD}" dt="2021-02-03T20:22:12.814" v="3905" actId="1076"/>
          <ac:picMkLst>
            <pc:docMk/>
            <pc:sldMk cId="1359267966" sldId="322"/>
            <ac:picMk id="5" creationId="{BBAE427D-2DFF-F64F-BD96-13104783E153}"/>
          </ac:picMkLst>
        </pc:picChg>
      </pc:sldChg>
      <pc:sldChg chg="addSp modSp mod modNotesTx">
        <pc:chgData name="Jason Rodenbeck" userId="95cddbd0-d59a-482b-a172-24046c077e3b" providerId="ADAL" clId="{18162FB4-1028-204B-B5FC-DF06E5DA93AD}" dt="2021-01-29T18:23:37.585" v="2940" actId="732"/>
        <pc:sldMkLst>
          <pc:docMk/>
          <pc:sldMk cId="3322321111" sldId="323"/>
        </pc:sldMkLst>
        <pc:spChg chg="mod">
          <ac:chgData name="Jason Rodenbeck" userId="95cddbd0-d59a-482b-a172-24046c077e3b" providerId="ADAL" clId="{18162FB4-1028-204B-B5FC-DF06E5DA93AD}" dt="2021-01-29T18:10:45.075" v="2681" actId="1076"/>
          <ac:spMkLst>
            <pc:docMk/>
            <pc:sldMk cId="3322321111" sldId="323"/>
            <ac:spMk id="3" creationId="{63F7633E-EDB9-4B45-B5F4-BE7D1FEAE741}"/>
          </ac:spMkLst>
        </pc:spChg>
        <pc:picChg chg="add mod">
          <ac:chgData name="Jason Rodenbeck" userId="95cddbd0-d59a-482b-a172-24046c077e3b" providerId="ADAL" clId="{18162FB4-1028-204B-B5FC-DF06E5DA93AD}" dt="2021-01-29T18:23:37.585" v="2940" actId="732"/>
          <ac:picMkLst>
            <pc:docMk/>
            <pc:sldMk cId="3322321111" sldId="323"/>
            <ac:picMk id="1026" creationId="{157389EE-3B10-C948-B470-91BADB8B6446}"/>
          </ac:picMkLst>
        </pc:picChg>
      </pc:sldChg>
      <pc:sldChg chg="addSp delSp modSp mod modAnim modNotesTx">
        <pc:chgData name="Jason Rodenbeck" userId="95cddbd0-d59a-482b-a172-24046c077e3b" providerId="ADAL" clId="{18162FB4-1028-204B-B5FC-DF06E5DA93AD}" dt="2021-01-29T18:25:36.339" v="3074" actId="20577"/>
        <pc:sldMkLst>
          <pc:docMk/>
          <pc:sldMk cId="3179002498" sldId="324"/>
        </pc:sldMkLst>
        <pc:spChg chg="mod">
          <ac:chgData name="Jason Rodenbeck" userId="95cddbd0-d59a-482b-a172-24046c077e3b" providerId="ADAL" clId="{18162FB4-1028-204B-B5FC-DF06E5DA93AD}" dt="2021-01-29T18:25:36.339" v="3074" actId="20577"/>
          <ac:spMkLst>
            <pc:docMk/>
            <pc:sldMk cId="3179002498" sldId="324"/>
            <ac:spMk id="3" creationId="{5140DA5F-3DDF-A045-B7F0-E0B5307D0374}"/>
          </ac:spMkLst>
        </pc:spChg>
        <pc:spChg chg="add del mod">
          <ac:chgData name="Jason Rodenbeck" userId="95cddbd0-d59a-482b-a172-24046c077e3b" providerId="ADAL" clId="{18162FB4-1028-204B-B5FC-DF06E5DA93AD}" dt="2021-01-29T17:49:25.803" v="2255" actId="478"/>
          <ac:spMkLst>
            <pc:docMk/>
            <pc:sldMk cId="3179002498" sldId="324"/>
            <ac:spMk id="4" creationId="{67E97716-BA03-064E-95B4-2319DB55444B}"/>
          </ac:spMkLst>
        </pc:spChg>
        <pc:picChg chg="add del mod">
          <ac:chgData name="Jason Rodenbeck" userId="95cddbd0-d59a-482b-a172-24046c077e3b" providerId="ADAL" clId="{18162FB4-1028-204B-B5FC-DF06E5DA93AD}" dt="2021-01-29T17:50:38.456" v="2263" actId="21"/>
          <ac:picMkLst>
            <pc:docMk/>
            <pc:sldMk cId="3179002498" sldId="324"/>
            <ac:picMk id="6" creationId="{F5171FA8-40CC-ED48-A770-EE897A244C52}"/>
          </ac:picMkLst>
        </pc:picChg>
        <pc:picChg chg="add del mod modCrop">
          <ac:chgData name="Jason Rodenbeck" userId="95cddbd0-d59a-482b-a172-24046c077e3b" providerId="ADAL" clId="{18162FB4-1028-204B-B5FC-DF06E5DA93AD}" dt="2021-01-29T17:53:04.041" v="2266" actId="478"/>
          <ac:picMkLst>
            <pc:docMk/>
            <pc:sldMk cId="3179002498" sldId="324"/>
            <ac:picMk id="7" creationId="{F3E993BF-D420-C848-A471-8E284F137D48}"/>
          </ac:picMkLst>
        </pc:picChg>
        <pc:picChg chg="add del mod">
          <ac:chgData name="Jason Rodenbeck" userId="95cddbd0-d59a-482b-a172-24046c077e3b" providerId="ADAL" clId="{18162FB4-1028-204B-B5FC-DF06E5DA93AD}" dt="2021-01-29T17:53:59.142" v="2268" actId="21"/>
          <ac:picMkLst>
            <pc:docMk/>
            <pc:sldMk cId="3179002498" sldId="324"/>
            <ac:picMk id="8" creationId="{A6B864A9-892A-7146-939F-7B018BA56C77}"/>
          </ac:picMkLst>
        </pc:picChg>
        <pc:picChg chg="add mod">
          <ac:chgData name="Jason Rodenbeck" userId="95cddbd0-d59a-482b-a172-24046c077e3b" providerId="ADAL" clId="{18162FB4-1028-204B-B5FC-DF06E5DA93AD}" dt="2021-01-29T18:24:43.239" v="3068" actId="962"/>
          <ac:picMkLst>
            <pc:docMk/>
            <pc:sldMk cId="3179002498" sldId="324"/>
            <ac:picMk id="10" creationId="{F5FEB102-06BA-6C40-8F7E-50C29EE2B3E1}"/>
          </ac:picMkLst>
        </pc:picChg>
        <pc:picChg chg="add mod">
          <ac:chgData name="Jason Rodenbeck" userId="95cddbd0-d59a-482b-a172-24046c077e3b" providerId="ADAL" clId="{18162FB4-1028-204B-B5FC-DF06E5DA93AD}" dt="2021-01-29T17:59:14.858" v="2673" actId="1076"/>
          <ac:picMkLst>
            <pc:docMk/>
            <pc:sldMk cId="3179002498" sldId="324"/>
            <ac:picMk id="12" creationId="{7FC8E0C0-9438-6744-B534-ABD9AADF5B0D}"/>
          </ac:picMkLst>
        </pc:picChg>
      </pc:sldChg>
      <pc:sldChg chg="modSp mod">
        <pc:chgData name="Jason Rodenbeck" userId="95cddbd0-d59a-482b-a172-24046c077e3b" providerId="ADAL" clId="{18162FB4-1028-204B-B5FC-DF06E5DA93AD}" dt="2021-02-03T20:24:30.630" v="3915" actId="6549"/>
        <pc:sldMkLst>
          <pc:docMk/>
          <pc:sldMk cId="252030598" sldId="325"/>
        </pc:sldMkLst>
        <pc:spChg chg="mod">
          <ac:chgData name="Jason Rodenbeck" userId="95cddbd0-d59a-482b-a172-24046c077e3b" providerId="ADAL" clId="{18162FB4-1028-204B-B5FC-DF06E5DA93AD}" dt="2021-02-03T20:24:30.630" v="3915" actId="6549"/>
          <ac:spMkLst>
            <pc:docMk/>
            <pc:sldMk cId="252030598" sldId="325"/>
            <ac:spMk id="3" creationId="{E66F9689-1055-1644-9CA3-FAB840AB4532}"/>
          </ac:spMkLst>
        </pc:spChg>
      </pc:sldChg>
      <pc:sldChg chg="modSp">
        <pc:chgData name="Jason Rodenbeck" userId="95cddbd0-d59a-482b-a172-24046c077e3b" providerId="ADAL" clId="{18162FB4-1028-204B-B5FC-DF06E5DA93AD}" dt="2021-01-29T18:41:35.974" v="3083"/>
        <pc:sldMkLst>
          <pc:docMk/>
          <pc:sldMk cId="147078687" sldId="327"/>
        </pc:sldMkLst>
        <pc:spChg chg="mod">
          <ac:chgData name="Jason Rodenbeck" userId="95cddbd0-d59a-482b-a172-24046c077e3b" providerId="ADAL" clId="{18162FB4-1028-204B-B5FC-DF06E5DA93AD}" dt="2021-01-29T18:41:35.974" v="3083"/>
          <ac:spMkLst>
            <pc:docMk/>
            <pc:sldMk cId="147078687" sldId="327"/>
            <ac:spMk id="2" creationId="{514D5700-036F-4E45-923C-617C63C5DE74}"/>
          </ac:spMkLst>
        </pc:spChg>
      </pc:sldChg>
      <pc:sldChg chg="modSp mod modNotesTx">
        <pc:chgData name="Jason Rodenbeck" userId="95cddbd0-d59a-482b-a172-24046c077e3b" providerId="ADAL" clId="{18162FB4-1028-204B-B5FC-DF06E5DA93AD}" dt="2021-01-29T13:49:06.049" v="1572" actId="5793"/>
        <pc:sldMkLst>
          <pc:docMk/>
          <pc:sldMk cId="1405030522" sldId="328"/>
        </pc:sldMkLst>
        <pc:spChg chg="mod">
          <ac:chgData name="Jason Rodenbeck" userId="95cddbd0-d59a-482b-a172-24046c077e3b" providerId="ADAL" clId="{18162FB4-1028-204B-B5FC-DF06E5DA93AD}" dt="2021-01-29T13:49:06.049" v="1572" actId="5793"/>
          <ac:spMkLst>
            <pc:docMk/>
            <pc:sldMk cId="1405030522" sldId="328"/>
            <ac:spMk id="3" creationId="{8E6AA1C5-531B-6340-A22E-6485727A014D}"/>
          </ac:spMkLst>
        </pc:spChg>
      </pc:sldChg>
      <pc:sldChg chg="addSp modSp mod">
        <pc:chgData name="Jason Rodenbeck" userId="95cddbd0-d59a-482b-a172-24046c077e3b" providerId="ADAL" clId="{18162FB4-1028-204B-B5FC-DF06E5DA93AD}" dt="2021-01-29T19:25:49.154" v="3217" actId="1076"/>
        <pc:sldMkLst>
          <pc:docMk/>
          <pc:sldMk cId="3139437269" sldId="329"/>
        </pc:sldMkLst>
        <pc:spChg chg="mod">
          <ac:chgData name="Jason Rodenbeck" userId="95cddbd0-d59a-482b-a172-24046c077e3b" providerId="ADAL" clId="{18162FB4-1028-204B-B5FC-DF06E5DA93AD}" dt="2021-01-29T18:45:54.638" v="3117" actId="14100"/>
          <ac:spMkLst>
            <pc:docMk/>
            <pc:sldMk cId="3139437269" sldId="329"/>
            <ac:spMk id="3" creationId="{0601B048-2339-B541-907F-C8E26AAF620C}"/>
          </ac:spMkLst>
        </pc:spChg>
        <pc:picChg chg="add mod">
          <ac:chgData name="Jason Rodenbeck" userId="95cddbd0-d59a-482b-a172-24046c077e3b" providerId="ADAL" clId="{18162FB4-1028-204B-B5FC-DF06E5DA93AD}" dt="2021-01-29T19:25:49.154" v="3217" actId="1076"/>
          <ac:picMkLst>
            <pc:docMk/>
            <pc:sldMk cId="3139437269" sldId="329"/>
            <ac:picMk id="5" creationId="{AFC8080D-B2F5-C546-82C3-DAF221A9C648}"/>
          </ac:picMkLst>
        </pc:picChg>
      </pc:sldChg>
      <pc:sldChg chg="modSp mod">
        <pc:chgData name="Jason Rodenbeck" userId="95cddbd0-d59a-482b-a172-24046c077e3b" providerId="ADAL" clId="{18162FB4-1028-204B-B5FC-DF06E5DA93AD}" dt="2021-01-29T13:13:49.984" v="1540" actId="20577"/>
        <pc:sldMkLst>
          <pc:docMk/>
          <pc:sldMk cId="2296685273" sldId="330"/>
        </pc:sldMkLst>
        <pc:spChg chg="mod">
          <ac:chgData name="Jason Rodenbeck" userId="95cddbd0-d59a-482b-a172-24046c077e3b" providerId="ADAL" clId="{18162FB4-1028-204B-B5FC-DF06E5DA93AD}" dt="2021-01-29T13:13:49.984" v="1540" actId="20577"/>
          <ac:spMkLst>
            <pc:docMk/>
            <pc:sldMk cId="2296685273" sldId="330"/>
            <ac:spMk id="3" creationId="{673B64BF-13F4-8D46-87D3-21EAF0026EE8}"/>
          </ac:spMkLst>
        </pc:spChg>
      </pc:sldChg>
      <pc:sldChg chg="new del">
        <pc:chgData name="Jason Rodenbeck" userId="95cddbd0-d59a-482b-a172-24046c077e3b" providerId="ADAL" clId="{18162FB4-1028-204B-B5FC-DF06E5DA93AD}" dt="2021-01-29T17:59:28.530" v="2675" actId="2696"/>
        <pc:sldMkLst>
          <pc:docMk/>
          <pc:sldMk cId="1839492307" sldId="331"/>
        </pc:sldMkLst>
      </pc:sldChg>
    </pc:docChg>
  </pc:docChgLst>
  <pc:docChgLst>
    <pc:chgData name="Jason Rodenbeck" userId="S::jrodenb1@kennesaw.edu::95cddbd0-d59a-482b-a172-24046c077e3b" providerId="AD" clId="Web-{F2B920F2-A727-E5E6-7ACF-32CE7287F9E4}"/>
    <pc:docChg chg="addSld modSld">
      <pc:chgData name="Jason Rodenbeck" userId="S::jrodenb1@kennesaw.edu::95cddbd0-d59a-482b-a172-24046c077e3b" providerId="AD" clId="Web-{F2B920F2-A727-E5E6-7ACF-32CE7287F9E4}" dt="2021-12-21T18:20:50.886" v="177" actId="20577"/>
      <pc:docMkLst>
        <pc:docMk/>
      </pc:docMkLst>
      <pc:sldChg chg="modSp new">
        <pc:chgData name="Jason Rodenbeck" userId="S::jrodenb1@kennesaw.edu::95cddbd0-d59a-482b-a172-24046c077e3b" providerId="AD" clId="Web-{F2B920F2-A727-E5E6-7ACF-32CE7287F9E4}" dt="2021-12-21T18:20:50.886" v="177" actId="20577"/>
        <pc:sldMkLst>
          <pc:docMk/>
          <pc:sldMk cId="3941706174" sldId="349"/>
        </pc:sldMkLst>
        <pc:spChg chg="mod">
          <ac:chgData name="Jason Rodenbeck" userId="S::jrodenb1@kennesaw.edu::95cddbd0-d59a-482b-a172-24046c077e3b" providerId="AD" clId="Web-{F2B920F2-A727-E5E6-7ACF-32CE7287F9E4}" dt="2021-12-21T18:17:31.995" v="6" actId="20577"/>
          <ac:spMkLst>
            <pc:docMk/>
            <pc:sldMk cId="3941706174" sldId="349"/>
            <ac:spMk id="2" creationId="{BCAC276A-161A-4567-9B54-7DCC94C17F59}"/>
          </ac:spMkLst>
        </pc:spChg>
        <pc:spChg chg="mod">
          <ac:chgData name="Jason Rodenbeck" userId="S::jrodenb1@kennesaw.edu::95cddbd0-d59a-482b-a172-24046c077e3b" providerId="AD" clId="Web-{F2B920F2-A727-E5E6-7ACF-32CE7287F9E4}" dt="2021-12-21T18:20:50.886" v="177" actId="20577"/>
          <ac:spMkLst>
            <pc:docMk/>
            <pc:sldMk cId="3941706174" sldId="349"/>
            <ac:spMk id="3" creationId="{EDAB96FD-116E-4E77-823D-3B667963AB62}"/>
          </ac:spMkLst>
        </pc:spChg>
      </pc:sldChg>
    </pc:docChg>
  </pc:docChgLst>
  <pc:docChgLst>
    <pc:chgData name="Jason Rodenbeck" userId="95cddbd0-d59a-482b-a172-24046c077e3b" providerId="ADAL" clId="{AE6635BF-AD4C-5D4A-B907-DCE7B98BC322}"/>
    <pc:docChg chg="undo custSel addSld modSld sldOrd">
      <pc:chgData name="Jason Rodenbeck" userId="95cddbd0-d59a-482b-a172-24046c077e3b" providerId="ADAL" clId="{AE6635BF-AD4C-5D4A-B907-DCE7B98BC322}" dt="2022-01-18T18:58:03.459" v="2839" actId="21"/>
      <pc:docMkLst>
        <pc:docMk/>
      </pc:docMkLst>
      <pc:sldChg chg="addSp delSp modSp mod">
        <pc:chgData name="Jason Rodenbeck" userId="95cddbd0-d59a-482b-a172-24046c077e3b" providerId="ADAL" clId="{AE6635BF-AD4C-5D4A-B907-DCE7B98BC322}" dt="2022-01-18T18:37:06.769" v="2124"/>
        <pc:sldMkLst>
          <pc:docMk/>
          <pc:sldMk cId="1359267966" sldId="322"/>
        </pc:sldMkLst>
        <pc:spChg chg="mod">
          <ac:chgData name="Jason Rodenbeck" userId="95cddbd0-d59a-482b-a172-24046c077e3b" providerId="ADAL" clId="{AE6635BF-AD4C-5D4A-B907-DCE7B98BC322}" dt="2022-01-18T18:37:06.769" v="2124"/>
          <ac:spMkLst>
            <pc:docMk/>
            <pc:sldMk cId="1359267966" sldId="322"/>
            <ac:spMk id="2" creationId="{E42A6580-C213-3146-9795-179B58C9159C}"/>
          </ac:spMkLst>
        </pc:spChg>
        <pc:spChg chg="add del mod">
          <ac:chgData name="Jason Rodenbeck" userId="95cddbd0-d59a-482b-a172-24046c077e3b" providerId="ADAL" clId="{AE6635BF-AD4C-5D4A-B907-DCE7B98BC322}" dt="2022-01-18T18:34:42.483" v="2034" actId="767"/>
          <ac:spMkLst>
            <pc:docMk/>
            <pc:sldMk cId="1359267966" sldId="322"/>
            <ac:spMk id="4" creationId="{19D21947-9E39-1242-84A0-80A666978C07}"/>
          </ac:spMkLst>
        </pc:spChg>
        <pc:spChg chg="add del mod">
          <ac:chgData name="Jason Rodenbeck" userId="95cddbd0-d59a-482b-a172-24046c077e3b" providerId="ADAL" clId="{AE6635BF-AD4C-5D4A-B907-DCE7B98BC322}" dt="2022-01-18T18:35:15.111" v="2040" actId="21"/>
          <ac:spMkLst>
            <pc:docMk/>
            <pc:sldMk cId="1359267966" sldId="322"/>
            <ac:spMk id="7" creationId="{CE458FC1-6307-3D41-949E-45D7BF12A593}"/>
          </ac:spMkLst>
        </pc:spChg>
        <pc:spChg chg="add mod">
          <ac:chgData name="Jason Rodenbeck" userId="95cddbd0-d59a-482b-a172-24046c077e3b" providerId="ADAL" clId="{AE6635BF-AD4C-5D4A-B907-DCE7B98BC322}" dt="2022-01-18T18:36:33.954" v="2122" actId="20577"/>
          <ac:spMkLst>
            <pc:docMk/>
            <pc:sldMk cId="1359267966" sldId="322"/>
            <ac:spMk id="8" creationId="{C1F21F99-F765-C54E-8290-0BDEDC66A6D9}"/>
          </ac:spMkLst>
        </pc:spChg>
        <pc:picChg chg="mod">
          <ac:chgData name="Jason Rodenbeck" userId="95cddbd0-d59a-482b-a172-24046c077e3b" providerId="ADAL" clId="{AE6635BF-AD4C-5D4A-B907-DCE7B98BC322}" dt="2022-01-18T18:34:46.341" v="2036" actId="962"/>
          <ac:picMkLst>
            <pc:docMk/>
            <pc:sldMk cId="1359267966" sldId="322"/>
            <ac:picMk id="6" creationId="{760ED4BB-5AFD-7440-A345-CAC4566C5B01}"/>
          </ac:picMkLst>
        </pc:picChg>
      </pc:sldChg>
      <pc:sldChg chg="addSp delSp modSp mod">
        <pc:chgData name="Jason Rodenbeck" userId="95cddbd0-d59a-482b-a172-24046c077e3b" providerId="ADAL" clId="{AE6635BF-AD4C-5D4A-B907-DCE7B98BC322}" dt="2022-01-18T18:44:29.701" v="2429"/>
        <pc:sldMkLst>
          <pc:docMk/>
          <pc:sldMk cId="1180701831" sldId="345"/>
        </pc:sldMkLst>
        <pc:spChg chg="mod">
          <ac:chgData name="Jason Rodenbeck" userId="95cddbd0-d59a-482b-a172-24046c077e3b" providerId="ADAL" clId="{AE6635BF-AD4C-5D4A-B907-DCE7B98BC322}" dt="2022-01-18T18:41:17.269" v="2132" actId="14100"/>
          <ac:spMkLst>
            <pc:docMk/>
            <pc:sldMk cId="1180701831" sldId="345"/>
            <ac:spMk id="3" creationId="{5B5964D1-8B8A-D34B-A6E7-3F0428999E54}"/>
          </ac:spMkLst>
        </pc:spChg>
        <pc:spChg chg="add mod">
          <ac:chgData name="Jason Rodenbeck" userId="95cddbd0-d59a-482b-a172-24046c077e3b" providerId="ADAL" clId="{AE6635BF-AD4C-5D4A-B907-DCE7B98BC322}" dt="2022-01-18T18:44:29.701" v="2429"/>
          <ac:spMkLst>
            <pc:docMk/>
            <pc:sldMk cId="1180701831" sldId="345"/>
            <ac:spMk id="8" creationId="{B24A22CA-0052-7D4A-95E8-5D3DD41B948E}"/>
          </ac:spMkLst>
        </pc:spChg>
        <pc:picChg chg="add del mod">
          <ac:chgData name="Jason Rodenbeck" userId="95cddbd0-d59a-482b-a172-24046c077e3b" providerId="ADAL" clId="{AE6635BF-AD4C-5D4A-B907-DCE7B98BC322}" dt="2022-01-18T18:42:50.646" v="2244" actId="478"/>
          <ac:picMkLst>
            <pc:docMk/>
            <pc:sldMk cId="1180701831" sldId="345"/>
            <ac:picMk id="5" creationId="{2F62E2B8-4437-DB46-AD7F-49717B1BABC4}"/>
          </ac:picMkLst>
        </pc:picChg>
        <pc:picChg chg="add mod">
          <ac:chgData name="Jason Rodenbeck" userId="95cddbd0-d59a-482b-a172-24046c077e3b" providerId="ADAL" clId="{AE6635BF-AD4C-5D4A-B907-DCE7B98BC322}" dt="2022-01-18T18:43:30.806" v="2350" actId="1076"/>
          <ac:picMkLst>
            <pc:docMk/>
            <pc:sldMk cId="1180701831" sldId="345"/>
            <ac:picMk id="7" creationId="{C715815C-1DF7-C146-82DA-DAE132A63FF9}"/>
          </ac:picMkLst>
        </pc:picChg>
      </pc:sldChg>
      <pc:sldChg chg="modSp mod">
        <pc:chgData name="Jason Rodenbeck" userId="95cddbd0-d59a-482b-a172-24046c077e3b" providerId="ADAL" clId="{AE6635BF-AD4C-5D4A-B907-DCE7B98BC322}" dt="2022-01-18T18:04:53.482" v="154" actId="20577"/>
        <pc:sldMkLst>
          <pc:docMk/>
          <pc:sldMk cId="938643208" sldId="346"/>
        </pc:sldMkLst>
        <pc:spChg chg="mod">
          <ac:chgData name="Jason Rodenbeck" userId="95cddbd0-d59a-482b-a172-24046c077e3b" providerId="ADAL" clId="{AE6635BF-AD4C-5D4A-B907-DCE7B98BC322}" dt="2022-01-18T18:04:53.482" v="154" actId="20577"/>
          <ac:spMkLst>
            <pc:docMk/>
            <pc:sldMk cId="938643208" sldId="346"/>
            <ac:spMk id="3" creationId="{15B20B6C-1DF1-EA45-BEF0-9619A3E6A1F8}"/>
          </ac:spMkLst>
        </pc:spChg>
      </pc:sldChg>
      <pc:sldChg chg="modSp mod">
        <pc:chgData name="Jason Rodenbeck" userId="95cddbd0-d59a-482b-a172-24046c077e3b" providerId="ADAL" clId="{AE6635BF-AD4C-5D4A-B907-DCE7B98BC322}" dt="2022-01-18T18:14:27.672" v="722" actId="20577"/>
        <pc:sldMkLst>
          <pc:docMk/>
          <pc:sldMk cId="3118680621" sldId="347"/>
        </pc:sldMkLst>
        <pc:spChg chg="mod">
          <ac:chgData name="Jason Rodenbeck" userId="95cddbd0-d59a-482b-a172-24046c077e3b" providerId="ADAL" clId="{AE6635BF-AD4C-5D4A-B907-DCE7B98BC322}" dt="2022-01-18T18:05:13.423" v="182" actId="20577"/>
          <ac:spMkLst>
            <pc:docMk/>
            <pc:sldMk cId="3118680621" sldId="347"/>
            <ac:spMk id="2" creationId="{3E5908C1-CB1F-2F41-AEE0-4B35C1FE8258}"/>
          </ac:spMkLst>
        </pc:spChg>
        <pc:spChg chg="mod">
          <ac:chgData name="Jason Rodenbeck" userId="95cddbd0-d59a-482b-a172-24046c077e3b" providerId="ADAL" clId="{AE6635BF-AD4C-5D4A-B907-DCE7B98BC322}" dt="2022-01-18T18:14:27.672" v="722" actId="20577"/>
          <ac:spMkLst>
            <pc:docMk/>
            <pc:sldMk cId="3118680621" sldId="347"/>
            <ac:spMk id="3" creationId="{44CD7D45-25B3-FE4E-A341-7B789E22313D}"/>
          </ac:spMkLst>
        </pc:spChg>
      </pc:sldChg>
      <pc:sldChg chg="addSp modSp mod ord modAnim">
        <pc:chgData name="Jason Rodenbeck" userId="95cddbd0-d59a-482b-a172-24046c077e3b" providerId="ADAL" clId="{AE6635BF-AD4C-5D4A-B907-DCE7B98BC322}" dt="2022-01-18T18:55:59.798" v="2807" actId="962"/>
        <pc:sldMkLst>
          <pc:docMk/>
          <pc:sldMk cId="3941706174" sldId="349"/>
        </pc:sldMkLst>
        <pc:spChg chg="mod">
          <ac:chgData name="Jason Rodenbeck" userId="95cddbd0-d59a-482b-a172-24046c077e3b" providerId="ADAL" clId="{AE6635BF-AD4C-5D4A-B907-DCE7B98BC322}" dt="2022-01-18T18:52:20.683" v="2610" actId="14100"/>
          <ac:spMkLst>
            <pc:docMk/>
            <pc:sldMk cId="3941706174" sldId="349"/>
            <ac:spMk id="3" creationId="{EDAB96FD-116E-4E77-823D-3B667963AB62}"/>
          </ac:spMkLst>
        </pc:spChg>
        <pc:spChg chg="add mod">
          <ac:chgData name="Jason Rodenbeck" userId="95cddbd0-d59a-482b-a172-24046c077e3b" providerId="ADAL" clId="{AE6635BF-AD4C-5D4A-B907-DCE7B98BC322}" dt="2022-01-18T18:55:44.286" v="2717" actId="20577"/>
          <ac:spMkLst>
            <pc:docMk/>
            <pc:sldMk cId="3941706174" sldId="349"/>
            <ac:spMk id="5" creationId="{BD13C994-F5F0-EB4E-975D-E00BE8F0CF30}"/>
          </ac:spMkLst>
        </pc:spChg>
        <pc:graphicFrameChg chg="add mod modGraphic">
          <ac:chgData name="Jason Rodenbeck" userId="95cddbd0-d59a-482b-a172-24046c077e3b" providerId="ADAL" clId="{AE6635BF-AD4C-5D4A-B907-DCE7B98BC322}" dt="2022-01-18T18:55:59.798" v="2807" actId="962"/>
          <ac:graphicFrameMkLst>
            <pc:docMk/>
            <pc:sldMk cId="3941706174" sldId="349"/>
            <ac:graphicFrameMk id="4" creationId="{A752F3AB-EEBE-0941-A57F-16B76C6B6B44}"/>
          </ac:graphicFrameMkLst>
        </pc:graphicFrameChg>
      </pc:sldChg>
      <pc:sldChg chg="modSp new mod">
        <pc:chgData name="Jason Rodenbeck" userId="95cddbd0-d59a-482b-a172-24046c077e3b" providerId="ADAL" clId="{AE6635BF-AD4C-5D4A-B907-DCE7B98BC322}" dt="2022-01-18T18:54:55.707" v="2674" actId="20577"/>
        <pc:sldMkLst>
          <pc:docMk/>
          <pc:sldMk cId="3316320568" sldId="350"/>
        </pc:sldMkLst>
        <pc:spChg chg="mod">
          <ac:chgData name="Jason Rodenbeck" userId="95cddbd0-d59a-482b-a172-24046c077e3b" providerId="ADAL" clId="{AE6635BF-AD4C-5D4A-B907-DCE7B98BC322}" dt="2022-01-18T18:12:32.806" v="467" actId="20577"/>
          <ac:spMkLst>
            <pc:docMk/>
            <pc:sldMk cId="3316320568" sldId="350"/>
            <ac:spMk id="2" creationId="{5006BCE8-9A50-3646-9A89-4F62A64D7C8E}"/>
          </ac:spMkLst>
        </pc:spChg>
        <pc:spChg chg="mod">
          <ac:chgData name="Jason Rodenbeck" userId="95cddbd0-d59a-482b-a172-24046c077e3b" providerId="ADAL" clId="{AE6635BF-AD4C-5D4A-B907-DCE7B98BC322}" dt="2022-01-18T18:54:55.707" v="2674" actId="20577"/>
          <ac:spMkLst>
            <pc:docMk/>
            <pc:sldMk cId="3316320568" sldId="350"/>
            <ac:spMk id="3" creationId="{DCA32741-B237-144E-8C5B-226DD30BCA1A}"/>
          </ac:spMkLst>
        </pc:spChg>
      </pc:sldChg>
      <pc:sldChg chg="addSp delSp modSp new mod modClrScheme chgLayout">
        <pc:chgData name="Jason Rodenbeck" userId="95cddbd0-d59a-482b-a172-24046c077e3b" providerId="ADAL" clId="{AE6635BF-AD4C-5D4A-B907-DCE7B98BC322}" dt="2022-01-18T18:58:03.459" v="2839" actId="21"/>
        <pc:sldMkLst>
          <pc:docMk/>
          <pc:sldMk cId="644541865" sldId="351"/>
        </pc:sldMkLst>
        <pc:spChg chg="add del mod">
          <ac:chgData name="Jason Rodenbeck" userId="95cddbd0-d59a-482b-a172-24046c077e3b" providerId="ADAL" clId="{AE6635BF-AD4C-5D4A-B907-DCE7B98BC322}" dt="2022-01-18T18:57:55.162" v="2837" actId="478"/>
          <ac:spMkLst>
            <pc:docMk/>
            <pc:sldMk cId="644541865" sldId="351"/>
            <ac:spMk id="2" creationId="{A25736AA-0631-864B-8AB6-49681C277112}"/>
          </ac:spMkLst>
        </pc:spChg>
        <pc:spChg chg="add mod">
          <ac:chgData name="Jason Rodenbeck" userId="95cddbd0-d59a-482b-a172-24046c077e3b" providerId="ADAL" clId="{AE6635BF-AD4C-5D4A-B907-DCE7B98BC322}" dt="2022-01-18T18:34:03.311" v="2025" actId="20577"/>
          <ac:spMkLst>
            <pc:docMk/>
            <pc:sldMk cId="644541865" sldId="351"/>
            <ac:spMk id="3" creationId="{666D50D0-860C-AE4A-BC3C-67B3C197A6F9}"/>
          </ac:spMkLst>
        </pc:spChg>
        <pc:spChg chg="add mod">
          <ac:chgData name="Jason Rodenbeck" userId="95cddbd0-d59a-482b-a172-24046c077e3b" providerId="ADAL" clId="{AE6635BF-AD4C-5D4A-B907-DCE7B98BC322}" dt="2022-01-18T18:57:51.602" v="2836" actId="1076"/>
          <ac:spMkLst>
            <pc:docMk/>
            <pc:sldMk cId="644541865" sldId="351"/>
            <ac:spMk id="4" creationId="{0B5D8BC8-7599-6C43-A424-58435E738192}"/>
          </ac:spMkLst>
        </pc:spChg>
        <pc:spChg chg="add del mod">
          <ac:chgData name="Jason Rodenbeck" userId="95cddbd0-d59a-482b-a172-24046c077e3b" providerId="ADAL" clId="{AE6635BF-AD4C-5D4A-B907-DCE7B98BC322}" dt="2022-01-18T18:17:35.860" v="753" actId="931"/>
          <ac:spMkLst>
            <pc:docMk/>
            <pc:sldMk cId="644541865" sldId="351"/>
            <ac:spMk id="4" creationId="{69DF2319-AD9F-4B45-ADA8-FD9F3DB3AAB2}"/>
          </ac:spMkLst>
        </pc:spChg>
        <pc:spChg chg="add del mod">
          <ac:chgData name="Jason Rodenbeck" userId="95cddbd0-d59a-482b-a172-24046c077e3b" providerId="ADAL" clId="{AE6635BF-AD4C-5D4A-B907-DCE7B98BC322}" dt="2022-01-18T18:58:03.459" v="2839" actId="21"/>
          <ac:spMkLst>
            <pc:docMk/>
            <pc:sldMk cId="644541865" sldId="351"/>
            <ac:spMk id="5" creationId="{3EA9E180-5205-8946-AD29-1C96A7193233}"/>
          </ac:spMkLst>
        </pc:spChg>
        <pc:spChg chg="add mod">
          <ac:chgData name="Jason Rodenbeck" userId="95cddbd0-d59a-482b-a172-24046c077e3b" providerId="ADAL" clId="{AE6635BF-AD4C-5D4A-B907-DCE7B98BC322}" dt="2022-01-18T18:30:18.977" v="1456" actId="20577"/>
          <ac:spMkLst>
            <pc:docMk/>
            <pc:sldMk cId="644541865" sldId="351"/>
            <ac:spMk id="7" creationId="{8DA49438-9F83-6A44-9051-9C7B5972E668}"/>
          </ac:spMkLst>
        </pc:spChg>
        <pc:spChg chg="add del mod">
          <ac:chgData name="Jason Rodenbeck" userId="95cddbd0-d59a-482b-a172-24046c077e3b" providerId="ADAL" clId="{AE6635BF-AD4C-5D4A-B907-DCE7B98BC322}" dt="2022-01-18T18:40:48.660" v="2131"/>
          <ac:spMkLst>
            <pc:docMk/>
            <pc:sldMk cId="644541865" sldId="351"/>
            <ac:spMk id="8" creationId="{3B111831-45DA-8E49-B05D-4641297CE941}"/>
          </ac:spMkLst>
        </pc:spChg>
        <pc:picChg chg="add mod modCrop">
          <ac:chgData name="Jason Rodenbeck" userId="95cddbd0-d59a-482b-a172-24046c077e3b" providerId="ADAL" clId="{AE6635BF-AD4C-5D4A-B907-DCE7B98BC322}" dt="2022-01-18T18:30:27.049" v="1462" actId="962"/>
          <ac:picMkLst>
            <pc:docMk/>
            <pc:sldMk cId="644541865" sldId="351"/>
            <ac:picMk id="6" creationId="{0D1AD88A-D00B-B94E-B293-33ECA88BED26}"/>
          </ac:picMkLst>
        </pc:picChg>
      </pc:sldChg>
    </pc:docChg>
  </pc:docChgLst>
  <pc:docChgLst>
    <pc:chgData name="Jason Rodenbeck" userId="95cddbd0-d59a-482b-a172-24046c077e3b" providerId="ADAL" clId="{A02A13C8-8D24-D14F-A2E6-F004C631AC16}"/>
    <pc:docChg chg="undo custSel mod addSld delSld modSld sldOrd modMainMaster">
      <pc:chgData name="Jason Rodenbeck" userId="95cddbd0-d59a-482b-a172-24046c077e3b" providerId="ADAL" clId="{A02A13C8-8D24-D14F-A2E6-F004C631AC16}" dt="2021-02-08T16:32:18.846" v="6571" actId="20577"/>
      <pc:docMkLst>
        <pc:docMk/>
      </pc:docMkLst>
      <pc:sldChg chg="addSp delSp modSp add del mod">
        <pc:chgData name="Jason Rodenbeck" userId="95cddbd0-d59a-482b-a172-24046c077e3b" providerId="ADAL" clId="{A02A13C8-8D24-D14F-A2E6-F004C631AC16}" dt="2021-02-08T16:25:08.222" v="6547"/>
        <pc:sldMkLst>
          <pc:docMk/>
          <pc:sldMk cId="1882737246" sldId="272"/>
        </pc:sldMkLst>
        <pc:spChg chg="mod">
          <ac:chgData name="Jason Rodenbeck" userId="95cddbd0-d59a-482b-a172-24046c077e3b" providerId="ADAL" clId="{A02A13C8-8D24-D14F-A2E6-F004C631AC16}" dt="2021-01-28T16:33:13.739" v="1114" actId="20577"/>
          <ac:spMkLst>
            <pc:docMk/>
            <pc:sldMk cId="1882737246" sldId="272"/>
            <ac:spMk id="3" creationId="{3EB56011-A941-5742-8D14-05D6EFBDC320}"/>
          </ac:spMkLst>
        </pc:spChg>
        <pc:spChg chg="add del mod">
          <ac:chgData name="Jason Rodenbeck" userId="95cddbd0-d59a-482b-a172-24046c077e3b" providerId="ADAL" clId="{A02A13C8-8D24-D14F-A2E6-F004C631AC16}" dt="2021-02-08T16:25:08.222" v="6547"/>
          <ac:spMkLst>
            <pc:docMk/>
            <pc:sldMk cId="1882737246" sldId="272"/>
            <ac:spMk id="4" creationId="{5362F955-E33B-4A47-8D07-6B31A327B66D}"/>
          </ac:spMkLst>
        </pc:spChg>
      </pc:sldChg>
      <pc:sldChg chg="addSp delSp modSp mod modNotesTx">
        <pc:chgData name="Jason Rodenbeck" userId="95cddbd0-d59a-482b-a172-24046c077e3b" providerId="ADAL" clId="{A02A13C8-8D24-D14F-A2E6-F004C631AC16}" dt="2021-02-08T16:32:18.846" v="6571" actId="20577"/>
        <pc:sldMkLst>
          <pc:docMk/>
          <pc:sldMk cId="497340224" sldId="303"/>
        </pc:sldMkLst>
        <pc:spChg chg="mod">
          <ac:chgData name="Jason Rodenbeck" userId="95cddbd0-d59a-482b-a172-24046c077e3b" providerId="ADAL" clId="{A02A13C8-8D24-D14F-A2E6-F004C631AC16}" dt="2021-01-28T20:24:49.359" v="4216" actId="14100"/>
          <ac:spMkLst>
            <pc:docMk/>
            <pc:sldMk cId="497340224" sldId="303"/>
            <ac:spMk id="2" creationId="{39B0CF75-4251-124F-80C2-5BE115C1ABF1}"/>
          </ac:spMkLst>
        </pc:spChg>
        <pc:spChg chg="mod topLvl">
          <ac:chgData name="Jason Rodenbeck" userId="95cddbd0-d59a-482b-a172-24046c077e3b" providerId="ADAL" clId="{A02A13C8-8D24-D14F-A2E6-F004C631AC16}" dt="2021-01-28T20:29:39.464" v="4225" actId="165"/>
          <ac:spMkLst>
            <pc:docMk/>
            <pc:sldMk cId="497340224" sldId="303"/>
            <ac:spMk id="9" creationId="{5B35D018-A364-A34F-9499-8F82C8DBB4F3}"/>
          </ac:spMkLst>
        </pc:spChg>
        <pc:grpChg chg="add del mod">
          <ac:chgData name="Jason Rodenbeck" userId="95cddbd0-d59a-482b-a172-24046c077e3b" providerId="ADAL" clId="{A02A13C8-8D24-D14F-A2E6-F004C631AC16}" dt="2021-01-28T20:19:49.916" v="4190" actId="165"/>
          <ac:grpSpMkLst>
            <pc:docMk/>
            <pc:sldMk cId="497340224" sldId="303"/>
            <ac:grpSpMk id="3" creationId="{380C5D97-CF23-7B44-8E63-51AA760B3AE5}"/>
          </ac:grpSpMkLst>
        </pc:grpChg>
        <pc:grpChg chg="add del mod">
          <ac:chgData name="Jason Rodenbeck" userId="95cddbd0-d59a-482b-a172-24046c077e3b" providerId="ADAL" clId="{A02A13C8-8D24-D14F-A2E6-F004C631AC16}" dt="2021-01-28T20:29:39.464" v="4225" actId="165"/>
          <ac:grpSpMkLst>
            <pc:docMk/>
            <pc:sldMk cId="497340224" sldId="303"/>
            <ac:grpSpMk id="4" creationId="{BE7AC5A1-3C07-744D-8D1F-61E6FA90042D}"/>
          </ac:grpSpMkLst>
        </pc:grpChg>
        <pc:picChg chg="mod topLvl">
          <ac:chgData name="Jason Rodenbeck" userId="95cddbd0-d59a-482b-a172-24046c077e3b" providerId="ADAL" clId="{A02A13C8-8D24-D14F-A2E6-F004C631AC16}" dt="2021-01-28T20:29:39.464" v="4225" actId="165"/>
          <ac:picMkLst>
            <pc:docMk/>
            <pc:sldMk cId="497340224" sldId="303"/>
            <ac:picMk id="5" creationId="{126BF72A-7173-3346-859E-DBBC57E4282D}"/>
          </ac:picMkLst>
        </pc:picChg>
      </pc:sldChg>
      <pc:sldChg chg="addSp delSp modSp mod setBg chgLayout">
        <pc:chgData name="Jason Rodenbeck" userId="95cddbd0-d59a-482b-a172-24046c077e3b" providerId="ADAL" clId="{A02A13C8-8D24-D14F-A2E6-F004C631AC16}" dt="2021-01-28T20:44:35.050" v="4641" actId="1076"/>
        <pc:sldMkLst>
          <pc:docMk/>
          <pc:sldMk cId="2683582918" sldId="305"/>
        </pc:sldMkLst>
        <pc:spChg chg="add mod ord">
          <ac:chgData name="Jason Rodenbeck" userId="95cddbd0-d59a-482b-a172-24046c077e3b" providerId="ADAL" clId="{A02A13C8-8D24-D14F-A2E6-F004C631AC16}" dt="2021-01-28T20:30:44.641" v="4339" actId="255"/>
          <ac:spMkLst>
            <pc:docMk/>
            <pc:sldMk cId="2683582918" sldId="305"/>
            <ac:spMk id="2" creationId="{E3472264-34BF-7F45-90A1-0495FDD59956}"/>
          </ac:spMkLst>
        </pc:spChg>
        <pc:spChg chg="add del mod">
          <ac:chgData name="Jason Rodenbeck" userId="95cddbd0-d59a-482b-a172-24046c077e3b" providerId="ADAL" clId="{A02A13C8-8D24-D14F-A2E6-F004C631AC16}" dt="2021-01-28T17:34:25.895" v="1125" actId="478"/>
          <ac:spMkLst>
            <pc:docMk/>
            <pc:sldMk cId="2683582918" sldId="305"/>
            <ac:spMk id="3" creationId="{A5E637AD-D68C-9642-856F-D34F1EB34A6B}"/>
          </ac:spMkLst>
        </pc:spChg>
        <pc:spChg chg="add del mod ord">
          <ac:chgData name="Jason Rodenbeck" userId="95cddbd0-d59a-482b-a172-24046c077e3b" providerId="ADAL" clId="{A02A13C8-8D24-D14F-A2E6-F004C631AC16}" dt="2021-01-28T16:29:08.946" v="1003" actId="478"/>
          <ac:spMkLst>
            <pc:docMk/>
            <pc:sldMk cId="2683582918" sldId="305"/>
            <ac:spMk id="3" creationId="{A9B6A3D3-4BBB-6041-866C-13D8ACEA24CB}"/>
          </ac:spMkLst>
        </pc:spChg>
        <pc:spChg chg="del mod ord">
          <ac:chgData name="Jason Rodenbeck" userId="95cddbd0-d59a-482b-a172-24046c077e3b" providerId="ADAL" clId="{A02A13C8-8D24-D14F-A2E6-F004C631AC16}" dt="2021-01-28T16:14:53.405" v="378" actId="478"/>
          <ac:spMkLst>
            <pc:docMk/>
            <pc:sldMk cId="2683582918" sldId="305"/>
            <ac:spMk id="6" creationId="{030B4E96-B04A-334A-B6A8-F4E1AF9604CB}"/>
          </ac:spMkLst>
        </pc:spChg>
        <pc:spChg chg="add mod">
          <ac:chgData name="Jason Rodenbeck" userId="95cddbd0-d59a-482b-a172-24046c077e3b" providerId="ADAL" clId="{A02A13C8-8D24-D14F-A2E6-F004C631AC16}" dt="2021-01-28T20:15:07.721" v="4179" actId="164"/>
          <ac:spMkLst>
            <pc:docMk/>
            <pc:sldMk cId="2683582918" sldId="305"/>
            <ac:spMk id="6" creationId="{C2777FC5-A4D3-994C-BE16-3E4A2858E810}"/>
          </ac:spMkLst>
        </pc:spChg>
        <pc:spChg chg="add mod ord">
          <ac:chgData name="Jason Rodenbeck" userId="95cddbd0-d59a-482b-a172-24046c077e3b" providerId="ADAL" clId="{A02A13C8-8D24-D14F-A2E6-F004C631AC16}" dt="2021-01-28T20:19:16.953" v="4189" actId="26606"/>
          <ac:spMkLst>
            <pc:docMk/>
            <pc:sldMk cId="2683582918" sldId="305"/>
            <ac:spMk id="7" creationId="{77AF58DE-98FA-D54E-B44A-CB39BDB5FBE0}"/>
          </ac:spMkLst>
        </pc:spChg>
        <pc:spChg chg="add mod topLvl">
          <ac:chgData name="Jason Rodenbeck" userId="95cddbd0-d59a-482b-a172-24046c077e3b" providerId="ADAL" clId="{A02A13C8-8D24-D14F-A2E6-F004C631AC16}" dt="2021-01-28T20:29:46.228" v="4226" actId="165"/>
          <ac:spMkLst>
            <pc:docMk/>
            <pc:sldMk cId="2683582918" sldId="305"/>
            <ac:spMk id="9" creationId="{B9D44BFF-5A8F-1244-B926-0D091AA3D91D}"/>
          </ac:spMkLst>
        </pc:spChg>
        <pc:spChg chg="add del mod">
          <ac:chgData name="Jason Rodenbeck" userId="95cddbd0-d59a-482b-a172-24046c077e3b" providerId="ADAL" clId="{A02A13C8-8D24-D14F-A2E6-F004C631AC16}" dt="2021-01-28T20:39:20.114" v="4640"/>
          <ac:spMkLst>
            <pc:docMk/>
            <pc:sldMk cId="2683582918" sldId="305"/>
            <ac:spMk id="12" creationId="{9F7588D4-3998-6644-9AD6-CB9FA7A616AF}"/>
          </ac:spMkLst>
        </pc:spChg>
        <pc:spChg chg="add del">
          <ac:chgData name="Jason Rodenbeck" userId="95cddbd0-d59a-482b-a172-24046c077e3b" providerId="ADAL" clId="{A02A13C8-8D24-D14F-A2E6-F004C631AC16}" dt="2021-01-28T20:19:11.743" v="4188" actId="26606"/>
          <ac:spMkLst>
            <pc:docMk/>
            <pc:sldMk cId="2683582918" sldId="305"/>
            <ac:spMk id="13" creationId="{3CD9DF72-87A3-404E-A828-84CBF11A8303}"/>
          </ac:spMkLst>
        </pc:spChg>
        <pc:spChg chg="add del mod">
          <ac:chgData name="Jason Rodenbeck" userId="95cddbd0-d59a-482b-a172-24046c077e3b" providerId="ADAL" clId="{A02A13C8-8D24-D14F-A2E6-F004C631AC16}" dt="2021-01-28T20:39:19.446" v="4638"/>
          <ac:spMkLst>
            <pc:docMk/>
            <pc:sldMk cId="2683582918" sldId="305"/>
            <ac:spMk id="14" creationId="{B827A905-A688-9D45-B1DF-899372923414}"/>
          </ac:spMkLst>
        </pc:spChg>
        <pc:grpChg chg="add del mod">
          <ac:chgData name="Jason Rodenbeck" userId="95cddbd0-d59a-482b-a172-24046c077e3b" providerId="ADAL" clId="{A02A13C8-8D24-D14F-A2E6-F004C631AC16}" dt="2021-01-28T20:18:14.445" v="4181" actId="478"/>
          <ac:grpSpMkLst>
            <pc:docMk/>
            <pc:sldMk cId="2683582918" sldId="305"/>
            <ac:grpSpMk id="3" creationId="{16E0E6C1-CE67-B448-A7FC-0FF648EA87E6}"/>
          </ac:grpSpMkLst>
        </pc:grpChg>
        <pc:grpChg chg="add del mod">
          <ac:chgData name="Jason Rodenbeck" userId="95cddbd0-d59a-482b-a172-24046c077e3b" providerId="ADAL" clId="{A02A13C8-8D24-D14F-A2E6-F004C631AC16}" dt="2021-01-28T20:29:46.228" v="4226" actId="165"/>
          <ac:grpSpMkLst>
            <pc:docMk/>
            <pc:sldMk cId="2683582918" sldId="305"/>
            <ac:grpSpMk id="11" creationId="{CDD0AA97-B99C-BC40-88F6-C9CA2C61DAAA}"/>
          </ac:grpSpMkLst>
        </pc:grpChg>
        <pc:picChg chg="add mod">
          <ac:chgData name="Jason Rodenbeck" userId="95cddbd0-d59a-482b-a172-24046c077e3b" providerId="ADAL" clId="{A02A13C8-8D24-D14F-A2E6-F004C631AC16}" dt="2021-01-28T20:15:07.721" v="4179" actId="164"/>
          <ac:picMkLst>
            <pc:docMk/>
            <pc:sldMk cId="2683582918" sldId="305"/>
            <ac:picMk id="5" creationId="{E9FB54D4-ECCD-FB4D-BC4A-8C4355598BA3}"/>
          </ac:picMkLst>
        </pc:picChg>
        <pc:picChg chg="add mod ord topLvl modCrop">
          <ac:chgData name="Jason Rodenbeck" userId="95cddbd0-d59a-482b-a172-24046c077e3b" providerId="ADAL" clId="{A02A13C8-8D24-D14F-A2E6-F004C631AC16}" dt="2021-01-28T20:44:35.050" v="4641" actId="1076"/>
          <ac:picMkLst>
            <pc:docMk/>
            <pc:sldMk cId="2683582918" sldId="305"/>
            <ac:picMk id="8" creationId="{41BFAEA2-82E0-7D46-B148-7AE7599FF1E5}"/>
          </ac:picMkLst>
        </pc:picChg>
        <pc:cxnChg chg="add">
          <ac:chgData name="Jason Rodenbeck" userId="95cddbd0-d59a-482b-a172-24046c077e3b" providerId="ADAL" clId="{A02A13C8-8D24-D14F-A2E6-F004C631AC16}" dt="2021-01-28T20:19:16.953" v="4189" actId="26606"/>
          <ac:cxnSpMkLst>
            <pc:docMk/>
            <pc:sldMk cId="2683582918" sldId="305"/>
            <ac:cxnSpMk id="10" creationId="{E4A809D5-3600-46D4-A466-67F2349A54FB}"/>
          </ac:cxnSpMkLst>
        </pc:cxnChg>
        <pc:cxnChg chg="add del">
          <ac:chgData name="Jason Rodenbeck" userId="95cddbd0-d59a-482b-a172-24046c077e3b" providerId="ADAL" clId="{A02A13C8-8D24-D14F-A2E6-F004C631AC16}" dt="2021-01-28T20:19:11.743" v="4188" actId="26606"/>
          <ac:cxnSpMkLst>
            <pc:docMk/>
            <pc:sldMk cId="2683582918" sldId="305"/>
            <ac:cxnSpMk id="15" creationId="{20E3A342-4D61-4E3F-AF90-1AB42AEB96CC}"/>
          </ac:cxnSpMkLst>
        </pc:cxnChg>
      </pc:sldChg>
      <pc:sldChg chg="del">
        <pc:chgData name="Jason Rodenbeck" userId="95cddbd0-d59a-482b-a172-24046c077e3b" providerId="ADAL" clId="{A02A13C8-8D24-D14F-A2E6-F004C631AC16}" dt="2021-01-28T16:34:18.384" v="1122" actId="2696"/>
        <pc:sldMkLst>
          <pc:docMk/>
          <pc:sldMk cId="1864519553" sldId="306"/>
        </pc:sldMkLst>
      </pc:sldChg>
      <pc:sldChg chg="del">
        <pc:chgData name="Jason Rodenbeck" userId="95cddbd0-d59a-482b-a172-24046c077e3b" providerId="ADAL" clId="{A02A13C8-8D24-D14F-A2E6-F004C631AC16}" dt="2021-01-28T16:34:10.249" v="1121" actId="2696"/>
        <pc:sldMkLst>
          <pc:docMk/>
          <pc:sldMk cId="2140049914" sldId="308"/>
        </pc:sldMkLst>
      </pc:sldChg>
      <pc:sldChg chg="del">
        <pc:chgData name="Jason Rodenbeck" userId="95cddbd0-d59a-482b-a172-24046c077e3b" providerId="ADAL" clId="{A02A13C8-8D24-D14F-A2E6-F004C631AC16}" dt="2021-01-28T17:36:00.623" v="1133" actId="2696"/>
        <pc:sldMkLst>
          <pc:docMk/>
          <pc:sldMk cId="683135049" sldId="309"/>
        </pc:sldMkLst>
      </pc:sldChg>
      <pc:sldChg chg="del">
        <pc:chgData name="Jason Rodenbeck" userId="95cddbd0-d59a-482b-a172-24046c077e3b" providerId="ADAL" clId="{A02A13C8-8D24-D14F-A2E6-F004C631AC16}" dt="2021-01-28T16:34:07.659" v="1120" actId="2696"/>
        <pc:sldMkLst>
          <pc:docMk/>
          <pc:sldMk cId="2523996907" sldId="311"/>
        </pc:sldMkLst>
      </pc:sldChg>
      <pc:sldChg chg="add del">
        <pc:chgData name="Jason Rodenbeck" userId="95cddbd0-d59a-482b-a172-24046c077e3b" providerId="ADAL" clId="{A02A13C8-8D24-D14F-A2E6-F004C631AC16}" dt="2021-01-28T16:33:54.185" v="1119" actId="2696"/>
        <pc:sldMkLst>
          <pc:docMk/>
          <pc:sldMk cId="1615980101" sldId="313"/>
        </pc:sldMkLst>
      </pc:sldChg>
      <pc:sldChg chg="del">
        <pc:chgData name="Jason Rodenbeck" userId="95cddbd0-d59a-482b-a172-24046c077e3b" providerId="ADAL" clId="{A02A13C8-8D24-D14F-A2E6-F004C631AC16}" dt="2021-01-28T17:53:30.655" v="2249" actId="2696"/>
        <pc:sldMkLst>
          <pc:docMk/>
          <pc:sldMk cId="3873081476" sldId="315"/>
        </pc:sldMkLst>
      </pc:sldChg>
      <pc:sldChg chg="del">
        <pc:chgData name="Jason Rodenbeck" userId="95cddbd0-d59a-482b-a172-24046c077e3b" providerId="ADAL" clId="{A02A13C8-8D24-D14F-A2E6-F004C631AC16}" dt="2021-01-28T17:46:37.571" v="1821" actId="2696"/>
        <pc:sldMkLst>
          <pc:docMk/>
          <pc:sldMk cId="1055743658" sldId="317"/>
        </pc:sldMkLst>
      </pc:sldChg>
      <pc:sldChg chg="add del">
        <pc:chgData name="Jason Rodenbeck" userId="95cddbd0-d59a-482b-a172-24046c077e3b" providerId="ADAL" clId="{A02A13C8-8D24-D14F-A2E6-F004C631AC16}" dt="2021-01-28T16:33:54.185" v="1119" actId="2696"/>
        <pc:sldMkLst>
          <pc:docMk/>
          <pc:sldMk cId="396534622" sldId="318"/>
        </pc:sldMkLst>
      </pc:sldChg>
      <pc:sldChg chg="add del">
        <pc:chgData name="Jason Rodenbeck" userId="95cddbd0-d59a-482b-a172-24046c077e3b" providerId="ADAL" clId="{A02A13C8-8D24-D14F-A2E6-F004C631AC16}" dt="2021-01-28T16:34:07.659" v="1120" actId="2696"/>
        <pc:sldMkLst>
          <pc:docMk/>
          <pc:sldMk cId="612171375" sldId="319"/>
        </pc:sldMkLst>
      </pc:sldChg>
      <pc:sldChg chg="add del">
        <pc:chgData name="Jason Rodenbeck" userId="95cddbd0-d59a-482b-a172-24046c077e3b" providerId="ADAL" clId="{A02A13C8-8D24-D14F-A2E6-F004C631AC16}" dt="2021-01-28T16:34:07.659" v="1120" actId="2696"/>
        <pc:sldMkLst>
          <pc:docMk/>
          <pc:sldMk cId="1121081738" sldId="320"/>
        </pc:sldMkLst>
      </pc:sldChg>
      <pc:sldChg chg="addSp delSp modSp mod">
        <pc:chgData name="Jason Rodenbeck" userId="95cddbd0-d59a-482b-a172-24046c077e3b" providerId="ADAL" clId="{A02A13C8-8D24-D14F-A2E6-F004C631AC16}" dt="2021-02-08T16:24:15.951" v="6544" actId="1035"/>
        <pc:sldMkLst>
          <pc:docMk/>
          <pc:sldMk cId="1925175743" sldId="321"/>
        </pc:sldMkLst>
        <pc:spChg chg="add del mod">
          <ac:chgData name="Jason Rodenbeck" userId="95cddbd0-d59a-482b-a172-24046c077e3b" providerId="ADAL" clId="{A02A13C8-8D24-D14F-A2E6-F004C631AC16}" dt="2021-01-28T16:31:21.267" v="1072" actId="478"/>
          <ac:spMkLst>
            <pc:docMk/>
            <pc:sldMk cId="1925175743" sldId="321"/>
            <ac:spMk id="2" creationId="{166418B4-EED9-AD4B-AA90-A2D97F49F585}"/>
          </ac:spMkLst>
        </pc:spChg>
        <pc:spChg chg="add del mod">
          <ac:chgData name="Jason Rodenbeck" userId="95cddbd0-d59a-482b-a172-24046c077e3b" providerId="ADAL" clId="{A02A13C8-8D24-D14F-A2E6-F004C631AC16}" dt="2021-02-01T18:48:41.588" v="4760"/>
          <ac:spMkLst>
            <pc:docMk/>
            <pc:sldMk cId="1925175743" sldId="321"/>
            <ac:spMk id="2" creationId="{B82B4261-DFE6-8047-AF52-286549C1873D}"/>
          </ac:spMkLst>
        </pc:spChg>
        <pc:spChg chg="add mod">
          <ac:chgData name="Jason Rodenbeck" userId="95cddbd0-d59a-482b-a172-24046c077e3b" providerId="ADAL" clId="{A02A13C8-8D24-D14F-A2E6-F004C631AC16}" dt="2021-01-28T16:32:20.316" v="1090" actId="1076"/>
          <ac:spMkLst>
            <pc:docMk/>
            <pc:sldMk cId="1925175743" sldId="321"/>
            <ac:spMk id="3" creationId="{8CF8AE36-D8EE-074D-8043-F74F2A4A6785}"/>
          </ac:spMkLst>
        </pc:spChg>
        <pc:spChg chg="del">
          <ac:chgData name="Jason Rodenbeck" userId="95cddbd0-d59a-482b-a172-24046c077e3b" providerId="ADAL" clId="{A02A13C8-8D24-D14F-A2E6-F004C631AC16}" dt="2021-01-28T16:32:09.378" v="1088" actId="478"/>
          <ac:spMkLst>
            <pc:docMk/>
            <pc:sldMk cId="1925175743" sldId="321"/>
            <ac:spMk id="4" creationId="{81176885-87D4-F641-B621-903292748F47}"/>
          </ac:spMkLst>
        </pc:spChg>
        <pc:spChg chg="mod">
          <ac:chgData name="Jason Rodenbeck" userId="95cddbd0-d59a-482b-a172-24046c077e3b" providerId="ADAL" clId="{A02A13C8-8D24-D14F-A2E6-F004C631AC16}" dt="2021-02-01T18:48:32.262" v="4758" actId="20577"/>
          <ac:spMkLst>
            <pc:docMk/>
            <pc:sldMk cId="1925175743" sldId="321"/>
            <ac:spMk id="5" creationId="{B9777794-97A3-6741-B8A5-FD0D567CF7F1}"/>
          </ac:spMkLst>
        </pc:spChg>
        <pc:spChg chg="add del mod">
          <ac:chgData name="Jason Rodenbeck" userId="95cddbd0-d59a-482b-a172-24046c077e3b" providerId="ADAL" clId="{A02A13C8-8D24-D14F-A2E6-F004C631AC16}" dt="2021-01-28T16:32:22.536" v="1091" actId="478"/>
          <ac:spMkLst>
            <pc:docMk/>
            <pc:sldMk cId="1925175743" sldId="321"/>
            <ac:spMk id="6" creationId="{27906FCE-26FD-DA44-99C6-50FA11090F24}"/>
          </ac:spMkLst>
        </pc:spChg>
        <pc:spChg chg="mod">
          <ac:chgData name="Jason Rodenbeck" userId="95cddbd0-d59a-482b-a172-24046c077e3b" providerId="ADAL" clId="{A02A13C8-8D24-D14F-A2E6-F004C631AC16}" dt="2021-02-08T16:24:11.408" v="6535" actId="1035"/>
          <ac:spMkLst>
            <pc:docMk/>
            <pc:sldMk cId="1925175743" sldId="321"/>
            <ac:spMk id="13" creationId="{1F69D9DF-424F-4A41-B6EC-200BF1C2C66B}"/>
          </ac:spMkLst>
        </pc:spChg>
        <pc:spChg chg="mod">
          <ac:chgData name="Jason Rodenbeck" userId="95cddbd0-d59a-482b-a172-24046c077e3b" providerId="ADAL" clId="{A02A13C8-8D24-D14F-A2E6-F004C631AC16}" dt="2021-02-08T16:24:15.951" v="6544" actId="1035"/>
          <ac:spMkLst>
            <pc:docMk/>
            <pc:sldMk cId="1925175743" sldId="321"/>
            <ac:spMk id="14" creationId="{0FAA95DB-121E-E148-8F99-122A1F1DD98C}"/>
          </ac:spMkLst>
        </pc:spChg>
        <pc:picChg chg="mod">
          <ac:chgData name="Jason Rodenbeck" userId="95cddbd0-d59a-482b-a172-24046c077e3b" providerId="ADAL" clId="{A02A13C8-8D24-D14F-A2E6-F004C631AC16}" dt="2021-02-08T16:24:01.478" v="6528" actId="1035"/>
          <ac:picMkLst>
            <pc:docMk/>
            <pc:sldMk cId="1925175743" sldId="321"/>
            <ac:picMk id="10" creationId="{2F0AF46A-F1B6-784E-9998-AC06007BD72A}"/>
          </ac:picMkLst>
        </pc:picChg>
        <pc:picChg chg="mod">
          <ac:chgData name="Jason Rodenbeck" userId="95cddbd0-d59a-482b-a172-24046c077e3b" providerId="ADAL" clId="{A02A13C8-8D24-D14F-A2E6-F004C631AC16}" dt="2021-02-08T16:24:03.925" v="6530" actId="1035"/>
          <ac:picMkLst>
            <pc:docMk/>
            <pc:sldMk cId="1925175743" sldId="321"/>
            <ac:picMk id="12" creationId="{11114CE7-92C1-704A-BD26-CAC0EB1DCAC8}"/>
          </ac:picMkLst>
        </pc:picChg>
      </pc:sldChg>
      <pc:sldChg chg="addSp modSp mod modNotesTx">
        <pc:chgData name="Jason Rodenbeck" userId="95cddbd0-d59a-482b-a172-24046c077e3b" providerId="ADAL" clId="{A02A13C8-8D24-D14F-A2E6-F004C631AC16}" dt="2021-02-02T17:47:40.843" v="5975" actId="20577"/>
        <pc:sldMkLst>
          <pc:docMk/>
          <pc:sldMk cId="1359267966" sldId="322"/>
        </pc:sldMkLst>
        <pc:spChg chg="mod">
          <ac:chgData name="Jason Rodenbeck" userId="95cddbd0-d59a-482b-a172-24046c077e3b" providerId="ADAL" clId="{A02A13C8-8D24-D14F-A2E6-F004C631AC16}" dt="2021-01-28T15:59:48.011" v="30" actId="20577"/>
          <ac:spMkLst>
            <pc:docMk/>
            <pc:sldMk cId="1359267966" sldId="322"/>
            <ac:spMk id="2" creationId="{E42A6580-C213-3146-9795-179B58C9159C}"/>
          </ac:spMkLst>
        </pc:spChg>
        <pc:spChg chg="mod">
          <ac:chgData name="Jason Rodenbeck" userId="95cddbd0-d59a-482b-a172-24046c077e3b" providerId="ADAL" clId="{A02A13C8-8D24-D14F-A2E6-F004C631AC16}" dt="2021-02-02T17:42:35.448" v="5248" actId="20577"/>
          <ac:spMkLst>
            <pc:docMk/>
            <pc:sldMk cId="1359267966" sldId="322"/>
            <ac:spMk id="3" creationId="{91FC5D64-F850-B34B-A979-BB09AF152A93}"/>
          </ac:spMkLst>
        </pc:spChg>
        <pc:picChg chg="add mod">
          <ac:chgData name="Jason Rodenbeck" userId="95cddbd0-d59a-482b-a172-24046c077e3b" providerId="ADAL" clId="{A02A13C8-8D24-D14F-A2E6-F004C631AC16}" dt="2021-01-28T16:19:36.387" v="463" actId="962"/>
          <ac:picMkLst>
            <pc:docMk/>
            <pc:sldMk cId="1359267966" sldId="322"/>
            <ac:picMk id="5" creationId="{BBAE427D-2DFF-F64F-BD96-13104783E153}"/>
          </ac:picMkLst>
        </pc:picChg>
      </pc:sldChg>
      <pc:sldChg chg="modSp new mod modNotesTx">
        <pc:chgData name="Jason Rodenbeck" userId="95cddbd0-d59a-482b-a172-24046c077e3b" providerId="ADAL" clId="{A02A13C8-8D24-D14F-A2E6-F004C631AC16}" dt="2021-02-02T17:24:30.827" v="4828" actId="14100"/>
        <pc:sldMkLst>
          <pc:docMk/>
          <pc:sldMk cId="3322321111" sldId="323"/>
        </pc:sldMkLst>
        <pc:spChg chg="mod">
          <ac:chgData name="Jason Rodenbeck" userId="95cddbd0-d59a-482b-a172-24046c077e3b" providerId="ADAL" clId="{A02A13C8-8D24-D14F-A2E6-F004C631AC16}" dt="2021-01-28T16:03:03.149" v="75" actId="20577"/>
          <ac:spMkLst>
            <pc:docMk/>
            <pc:sldMk cId="3322321111" sldId="323"/>
            <ac:spMk id="2" creationId="{DBFEE690-0B4A-4648-BA4B-B90B0AED1DAF}"/>
          </ac:spMkLst>
        </pc:spChg>
        <pc:spChg chg="mod">
          <ac:chgData name="Jason Rodenbeck" userId="95cddbd0-d59a-482b-a172-24046c077e3b" providerId="ADAL" clId="{A02A13C8-8D24-D14F-A2E6-F004C631AC16}" dt="2021-02-02T17:24:30.827" v="4828" actId="14100"/>
          <ac:spMkLst>
            <pc:docMk/>
            <pc:sldMk cId="3322321111" sldId="323"/>
            <ac:spMk id="3" creationId="{63F7633E-EDB9-4B45-B5F4-BE7D1FEAE741}"/>
          </ac:spMkLst>
        </pc:spChg>
      </pc:sldChg>
      <pc:sldChg chg="modSp new mod ord">
        <pc:chgData name="Jason Rodenbeck" userId="95cddbd0-d59a-482b-a172-24046c077e3b" providerId="ADAL" clId="{A02A13C8-8D24-D14F-A2E6-F004C631AC16}" dt="2021-01-28T20:14:43.709" v="4178" actId="20577"/>
        <pc:sldMkLst>
          <pc:docMk/>
          <pc:sldMk cId="3179002498" sldId="324"/>
        </pc:sldMkLst>
        <pc:spChg chg="mod">
          <ac:chgData name="Jason Rodenbeck" userId="95cddbd0-d59a-482b-a172-24046c077e3b" providerId="ADAL" clId="{A02A13C8-8D24-D14F-A2E6-F004C631AC16}" dt="2021-01-28T16:11:36.845" v="135" actId="20577"/>
          <ac:spMkLst>
            <pc:docMk/>
            <pc:sldMk cId="3179002498" sldId="324"/>
            <ac:spMk id="2" creationId="{B31AE2BE-B6CC-1C4D-83D1-9F27BBDB8813}"/>
          </ac:spMkLst>
        </pc:spChg>
        <pc:spChg chg="mod">
          <ac:chgData name="Jason Rodenbeck" userId="95cddbd0-d59a-482b-a172-24046c077e3b" providerId="ADAL" clId="{A02A13C8-8D24-D14F-A2E6-F004C631AC16}" dt="2021-01-28T20:14:43.709" v="4178" actId="20577"/>
          <ac:spMkLst>
            <pc:docMk/>
            <pc:sldMk cId="3179002498" sldId="324"/>
            <ac:spMk id="3" creationId="{5140DA5F-3DDF-A045-B7F0-E0B5307D0374}"/>
          </ac:spMkLst>
        </pc:spChg>
      </pc:sldChg>
      <pc:sldChg chg="addSp modSp new mod">
        <pc:chgData name="Jason Rodenbeck" userId="95cddbd0-d59a-482b-a172-24046c077e3b" providerId="ADAL" clId="{A02A13C8-8D24-D14F-A2E6-F004C631AC16}" dt="2021-02-02T17:41:44.048" v="5180" actId="962"/>
        <pc:sldMkLst>
          <pc:docMk/>
          <pc:sldMk cId="252030598" sldId="325"/>
        </pc:sldMkLst>
        <pc:spChg chg="mod">
          <ac:chgData name="Jason Rodenbeck" userId="95cddbd0-d59a-482b-a172-24046c077e3b" providerId="ADAL" clId="{A02A13C8-8D24-D14F-A2E6-F004C631AC16}" dt="2021-01-28T17:39:59.463" v="1295" actId="20577"/>
          <ac:spMkLst>
            <pc:docMk/>
            <pc:sldMk cId="252030598" sldId="325"/>
            <ac:spMk id="2" creationId="{F362C994-6337-854A-B586-07C0F54036E1}"/>
          </ac:spMkLst>
        </pc:spChg>
        <pc:spChg chg="mod">
          <ac:chgData name="Jason Rodenbeck" userId="95cddbd0-d59a-482b-a172-24046c077e3b" providerId="ADAL" clId="{A02A13C8-8D24-D14F-A2E6-F004C631AC16}" dt="2021-02-02T17:39:56.895" v="4887" actId="14100"/>
          <ac:spMkLst>
            <pc:docMk/>
            <pc:sldMk cId="252030598" sldId="325"/>
            <ac:spMk id="3" creationId="{E66F9689-1055-1644-9CA3-FAB840AB4532}"/>
          </ac:spMkLst>
        </pc:spChg>
        <pc:picChg chg="add mod">
          <ac:chgData name="Jason Rodenbeck" userId="95cddbd0-d59a-482b-a172-24046c077e3b" providerId="ADAL" clId="{A02A13C8-8D24-D14F-A2E6-F004C631AC16}" dt="2021-02-02T17:41:44.048" v="5180" actId="962"/>
          <ac:picMkLst>
            <pc:docMk/>
            <pc:sldMk cId="252030598" sldId="325"/>
            <ac:picMk id="5" creationId="{55026ADD-1D5A-3448-84DE-EA4D6AEBC736}"/>
          </ac:picMkLst>
        </pc:picChg>
      </pc:sldChg>
      <pc:sldChg chg="addSp modSp new mod setBg modNotesTx">
        <pc:chgData name="Jason Rodenbeck" userId="95cddbd0-d59a-482b-a172-24046c077e3b" providerId="ADAL" clId="{A02A13C8-8D24-D14F-A2E6-F004C631AC16}" dt="2021-02-02T19:33:32.540" v="6523" actId="20577"/>
        <pc:sldMkLst>
          <pc:docMk/>
          <pc:sldMk cId="3930747691" sldId="326"/>
        </pc:sldMkLst>
        <pc:spChg chg="mod">
          <ac:chgData name="Jason Rodenbeck" userId="95cddbd0-d59a-482b-a172-24046c077e3b" providerId="ADAL" clId="{A02A13C8-8D24-D14F-A2E6-F004C631AC16}" dt="2021-01-28T20:49:27.106" v="4744" actId="255"/>
          <ac:spMkLst>
            <pc:docMk/>
            <pc:sldMk cId="3930747691" sldId="326"/>
            <ac:spMk id="2" creationId="{C0859F07-B88E-094D-80A9-5F4B8621928C}"/>
          </ac:spMkLst>
        </pc:spChg>
        <pc:spChg chg="mod">
          <ac:chgData name="Jason Rodenbeck" userId="95cddbd0-d59a-482b-a172-24046c077e3b" providerId="ADAL" clId="{A02A13C8-8D24-D14F-A2E6-F004C631AC16}" dt="2021-02-02T19:33:32.540" v="6523" actId="20577"/>
          <ac:spMkLst>
            <pc:docMk/>
            <pc:sldMk cId="3930747691" sldId="326"/>
            <ac:spMk id="3" creationId="{D7DB0F20-172B-3548-9638-C58D2DDFE118}"/>
          </ac:spMkLst>
        </pc:spChg>
        <pc:spChg chg="add">
          <ac:chgData name="Jason Rodenbeck" userId="95cddbd0-d59a-482b-a172-24046c077e3b" providerId="ADAL" clId="{A02A13C8-8D24-D14F-A2E6-F004C631AC16}" dt="2021-01-28T20:48:16.476" v="4646" actId="26606"/>
          <ac:spMkLst>
            <pc:docMk/>
            <pc:sldMk cId="3930747691" sldId="326"/>
            <ac:spMk id="10" creationId="{201CC55D-ED54-4C5C-95E6-10947BD1103B}"/>
          </ac:spMkLst>
        </pc:spChg>
        <pc:spChg chg="add">
          <ac:chgData name="Jason Rodenbeck" userId="95cddbd0-d59a-482b-a172-24046c077e3b" providerId="ADAL" clId="{A02A13C8-8D24-D14F-A2E6-F004C631AC16}" dt="2021-01-28T20:48:16.476" v="4646" actId="26606"/>
          <ac:spMkLst>
            <pc:docMk/>
            <pc:sldMk cId="3930747691" sldId="326"/>
            <ac:spMk id="16" creationId="{3873B707-463F-40B0-8227-E8CC6C67EB25}"/>
          </ac:spMkLst>
        </pc:spChg>
        <pc:spChg chg="add">
          <ac:chgData name="Jason Rodenbeck" userId="95cddbd0-d59a-482b-a172-24046c077e3b" providerId="ADAL" clId="{A02A13C8-8D24-D14F-A2E6-F004C631AC16}" dt="2021-01-28T20:48:16.476" v="4646" actId="26606"/>
          <ac:spMkLst>
            <pc:docMk/>
            <pc:sldMk cId="3930747691" sldId="326"/>
            <ac:spMk id="18" creationId="{C13237C8-E62C-4F0D-A318-BD6FB6C2D138}"/>
          </ac:spMkLst>
        </pc:spChg>
        <pc:spChg chg="add">
          <ac:chgData name="Jason Rodenbeck" userId="95cddbd0-d59a-482b-a172-24046c077e3b" providerId="ADAL" clId="{A02A13C8-8D24-D14F-A2E6-F004C631AC16}" dt="2021-01-28T20:48:16.476" v="4646" actId="26606"/>
          <ac:spMkLst>
            <pc:docMk/>
            <pc:sldMk cId="3930747691" sldId="326"/>
            <ac:spMk id="20" creationId="{19C9EAEA-39D0-4B0E-A0EB-51E7B26740B1}"/>
          </ac:spMkLst>
        </pc:spChg>
        <pc:grpChg chg="add">
          <ac:chgData name="Jason Rodenbeck" userId="95cddbd0-d59a-482b-a172-24046c077e3b" providerId="ADAL" clId="{A02A13C8-8D24-D14F-A2E6-F004C631AC16}" dt="2021-01-28T20:48:16.476" v="4646" actId="26606"/>
          <ac:grpSpMkLst>
            <pc:docMk/>
            <pc:sldMk cId="3930747691" sldId="326"/>
            <ac:grpSpMk id="12" creationId="{1DE889C7-FAD6-4397-98E2-05D503484459}"/>
          </ac:grpSpMkLst>
        </pc:grpChg>
        <pc:picChg chg="add mod">
          <ac:chgData name="Jason Rodenbeck" userId="95cddbd0-d59a-482b-a172-24046c077e3b" providerId="ADAL" clId="{A02A13C8-8D24-D14F-A2E6-F004C631AC16}" dt="2021-01-28T20:48:43.615" v="4742" actId="962"/>
          <ac:picMkLst>
            <pc:docMk/>
            <pc:sldMk cId="3930747691" sldId="326"/>
            <ac:picMk id="5" creationId="{45AAE808-0F6B-2B46-891D-C06401DC31DF}"/>
          </ac:picMkLst>
        </pc:picChg>
      </pc:sldChg>
      <pc:sldChg chg="addSp modSp new mod setBg modNotesTx">
        <pc:chgData name="Jason Rodenbeck" userId="95cddbd0-d59a-482b-a172-24046c077e3b" providerId="ADAL" clId="{A02A13C8-8D24-D14F-A2E6-F004C631AC16}" dt="2021-02-01T18:47:12.891" v="4751" actId="255"/>
        <pc:sldMkLst>
          <pc:docMk/>
          <pc:sldMk cId="147078687" sldId="327"/>
        </pc:sldMkLst>
        <pc:spChg chg="mod">
          <ac:chgData name="Jason Rodenbeck" userId="95cddbd0-d59a-482b-a172-24046c077e3b" providerId="ADAL" clId="{A02A13C8-8D24-D14F-A2E6-F004C631AC16}" dt="2021-01-28T20:33:27.850" v="4437" actId="1076"/>
          <ac:spMkLst>
            <pc:docMk/>
            <pc:sldMk cId="147078687" sldId="327"/>
            <ac:spMk id="2" creationId="{514D5700-036F-4E45-923C-617C63C5DE74}"/>
          </ac:spMkLst>
        </pc:spChg>
        <pc:spChg chg="mod ord">
          <ac:chgData name="Jason Rodenbeck" userId="95cddbd0-d59a-482b-a172-24046c077e3b" providerId="ADAL" clId="{A02A13C8-8D24-D14F-A2E6-F004C631AC16}" dt="2021-02-01T18:47:12.891" v="4751" actId="255"/>
          <ac:spMkLst>
            <pc:docMk/>
            <pc:sldMk cId="147078687" sldId="327"/>
            <ac:spMk id="3" creationId="{6C8BA482-908B-8C4C-B172-99582788CE86}"/>
          </ac:spMkLst>
        </pc:spChg>
        <pc:picChg chg="add mod modCrop">
          <ac:chgData name="Jason Rodenbeck" userId="95cddbd0-d59a-482b-a172-24046c077e3b" providerId="ADAL" clId="{A02A13C8-8D24-D14F-A2E6-F004C631AC16}" dt="2021-01-28T20:33:18.582" v="4436" actId="732"/>
          <ac:picMkLst>
            <pc:docMk/>
            <pc:sldMk cId="147078687" sldId="327"/>
            <ac:picMk id="5" creationId="{CDD0B7C3-1863-2F49-AD9D-4625820ABC41}"/>
          </ac:picMkLst>
        </pc:picChg>
      </pc:sldChg>
      <pc:sldChg chg="addSp modSp new mod modAnim modNotesTx">
        <pc:chgData name="Jason Rodenbeck" userId="95cddbd0-d59a-482b-a172-24046c077e3b" providerId="ADAL" clId="{A02A13C8-8D24-D14F-A2E6-F004C631AC16}" dt="2021-02-08T16:26:15.103" v="6549" actId="20577"/>
        <pc:sldMkLst>
          <pc:docMk/>
          <pc:sldMk cId="1405030522" sldId="328"/>
        </pc:sldMkLst>
        <pc:spChg chg="mod">
          <ac:chgData name="Jason Rodenbeck" userId="95cddbd0-d59a-482b-a172-24046c077e3b" providerId="ADAL" clId="{A02A13C8-8D24-D14F-A2E6-F004C631AC16}" dt="2021-01-28T17:43:55.249" v="1510" actId="20577"/>
          <ac:spMkLst>
            <pc:docMk/>
            <pc:sldMk cId="1405030522" sldId="328"/>
            <ac:spMk id="2" creationId="{61BA5C4F-DAAE-B642-940B-1D799CF00D50}"/>
          </ac:spMkLst>
        </pc:spChg>
        <pc:spChg chg="mod">
          <ac:chgData name="Jason Rodenbeck" userId="95cddbd0-d59a-482b-a172-24046c077e3b" providerId="ADAL" clId="{A02A13C8-8D24-D14F-A2E6-F004C631AC16}" dt="2021-02-02T17:54:33.054" v="5980" actId="1076"/>
          <ac:spMkLst>
            <pc:docMk/>
            <pc:sldMk cId="1405030522" sldId="328"/>
            <ac:spMk id="3" creationId="{8E6AA1C5-531B-6340-A22E-6485727A014D}"/>
          </ac:spMkLst>
        </pc:spChg>
        <pc:graphicFrameChg chg="add mod modGraphic">
          <ac:chgData name="Jason Rodenbeck" userId="95cddbd0-d59a-482b-a172-24046c077e3b" providerId="ADAL" clId="{A02A13C8-8D24-D14F-A2E6-F004C631AC16}" dt="2021-02-02T20:22:32.228" v="6524" actId="339"/>
          <ac:graphicFrameMkLst>
            <pc:docMk/>
            <pc:sldMk cId="1405030522" sldId="328"/>
            <ac:graphicFrameMk id="4" creationId="{4BC2FFB5-F03C-CC4F-AE57-C70EB1FBED3A}"/>
          </ac:graphicFrameMkLst>
        </pc:graphicFrameChg>
      </pc:sldChg>
      <pc:sldChg chg="modSp new mod modNotesTx">
        <pc:chgData name="Jason Rodenbeck" userId="95cddbd0-d59a-482b-a172-24046c077e3b" providerId="ADAL" clId="{A02A13C8-8D24-D14F-A2E6-F004C631AC16}" dt="2021-01-28T17:55:06.564" v="2454" actId="20577"/>
        <pc:sldMkLst>
          <pc:docMk/>
          <pc:sldMk cId="3139437269" sldId="329"/>
        </pc:sldMkLst>
        <pc:spChg chg="mod">
          <ac:chgData name="Jason Rodenbeck" userId="95cddbd0-d59a-482b-a172-24046c077e3b" providerId="ADAL" clId="{A02A13C8-8D24-D14F-A2E6-F004C631AC16}" dt="2021-01-28T17:52:26.986" v="2130" actId="20577"/>
          <ac:spMkLst>
            <pc:docMk/>
            <pc:sldMk cId="3139437269" sldId="329"/>
            <ac:spMk id="2" creationId="{1B8DA8C6-8F50-1E46-8691-BC9726DFCEB6}"/>
          </ac:spMkLst>
        </pc:spChg>
        <pc:spChg chg="mod">
          <ac:chgData name="Jason Rodenbeck" userId="95cddbd0-d59a-482b-a172-24046c077e3b" providerId="ADAL" clId="{A02A13C8-8D24-D14F-A2E6-F004C631AC16}" dt="2021-01-28T17:54:41.371" v="2347" actId="5793"/>
          <ac:spMkLst>
            <pc:docMk/>
            <pc:sldMk cId="3139437269" sldId="329"/>
            <ac:spMk id="3" creationId="{0601B048-2339-B541-907F-C8E26AAF620C}"/>
          </ac:spMkLst>
        </pc:spChg>
      </pc:sldChg>
      <pc:sldChg chg="modSp new mod">
        <pc:chgData name="Jason Rodenbeck" userId="95cddbd0-d59a-482b-a172-24046c077e3b" providerId="ADAL" clId="{A02A13C8-8D24-D14F-A2E6-F004C631AC16}" dt="2021-01-28T20:12:19.335" v="4149" actId="20577"/>
        <pc:sldMkLst>
          <pc:docMk/>
          <pc:sldMk cId="2296685273" sldId="330"/>
        </pc:sldMkLst>
        <pc:spChg chg="mod">
          <ac:chgData name="Jason Rodenbeck" userId="95cddbd0-d59a-482b-a172-24046c077e3b" providerId="ADAL" clId="{A02A13C8-8D24-D14F-A2E6-F004C631AC16}" dt="2021-01-28T20:12:19.335" v="4149" actId="20577"/>
          <ac:spMkLst>
            <pc:docMk/>
            <pc:sldMk cId="2296685273" sldId="330"/>
            <ac:spMk id="2" creationId="{61C73216-D0AA-AE48-AF88-A3D278E5DA23}"/>
          </ac:spMkLst>
        </pc:spChg>
        <pc:spChg chg="mod">
          <ac:chgData name="Jason Rodenbeck" userId="95cddbd0-d59a-482b-a172-24046c077e3b" providerId="ADAL" clId="{A02A13C8-8D24-D14F-A2E6-F004C631AC16}" dt="2021-01-28T20:12:04.872" v="4137"/>
          <ac:spMkLst>
            <pc:docMk/>
            <pc:sldMk cId="2296685273" sldId="330"/>
            <ac:spMk id="3" creationId="{673B64BF-13F4-8D46-87D3-21EAF0026EE8}"/>
          </ac:spMkLst>
        </pc:spChg>
      </pc:sldChg>
      <pc:sldMasterChg chg="modSldLayout">
        <pc:chgData name="Jason Rodenbeck" userId="95cddbd0-d59a-482b-a172-24046c077e3b" providerId="ADAL" clId="{A02A13C8-8D24-D14F-A2E6-F004C631AC16}" dt="2021-02-01T16:37:30.192" v="4745" actId="1076"/>
        <pc:sldMasterMkLst>
          <pc:docMk/>
          <pc:sldMasterMk cId="4008656306" sldId="2147483648"/>
        </pc:sldMasterMkLst>
        <pc:sldLayoutChg chg="modSp mod">
          <pc:chgData name="Jason Rodenbeck" userId="95cddbd0-d59a-482b-a172-24046c077e3b" providerId="ADAL" clId="{A02A13C8-8D24-D14F-A2E6-F004C631AC16}" dt="2021-02-01T16:37:30.192" v="4745" actId="1076"/>
          <pc:sldLayoutMkLst>
            <pc:docMk/>
            <pc:sldMasterMk cId="4008656306" sldId="2147483648"/>
            <pc:sldLayoutMk cId="2302006849" sldId="2147483667"/>
          </pc:sldLayoutMkLst>
          <pc:spChg chg="mod">
            <ac:chgData name="Jason Rodenbeck" userId="95cddbd0-d59a-482b-a172-24046c077e3b" providerId="ADAL" clId="{A02A13C8-8D24-D14F-A2E6-F004C631AC16}" dt="2021-02-01T16:37:30.192" v="4745" actId="1076"/>
            <ac:spMkLst>
              <pc:docMk/>
              <pc:sldMasterMk cId="4008656306" sldId="2147483648"/>
              <pc:sldLayoutMk cId="2302006849" sldId="2147483667"/>
              <ac:spMk id="15" creationId="{48378D0F-E7EF-4A4B-83B1-DE987880935F}"/>
            </ac:spMkLst>
          </pc:spChg>
        </pc:sldLayoutChg>
      </pc:sldMasterChg>
    </pc:docChg>
  </pc:docChgLst>
  <pc:docChgLst>
    <pc:chgData name="Jason Rodenbeck" userId="95cddbd0-d59a-482b-a172-24046c077e3b" providerId="ADAL" clId="{1ADAFCF0-F0B9-0A4A-B76F-9F89C2AB35F3}"/>
    <pc:docChg chg="custSel addSld delSld modSld sldOrd">
      <pc:chgData name="Jason Rodenbeck" userId="95cddbd0-d59a-482b-a172-24046c077e3b" providerId="ADAL" clId="{1ADAFCF0-F0B9-0A4A-B76F-9F89C2AB35F3}" dt="2021-12-06T20:39:08.123" v="784" actId="20577"/>
      <pc:docMkLst>
        <pc:docMk/>
      </pc:docMkLst>
      <pc:sldChg chg="modSp mod modNotesTx">
        <pc:chgData name="Jason Rodenbeck" userId="95cddbd0-d59a-482b-a172-24046c077e3b" providerId="ADAL" clId="{1ADAFCF0-F0B9-0A4A-B76F-9F89C2AB35F3}" dt="2021-12-03T20:29:41.240" v="117" actId="20577"/>
        <pc:sldMkLst>
          <pc:docMk/>
          <pc:sldMk cId="693075567" sldId="259"/>
        </pc:sldMkLst>
        <pc:spChg chg="mod">
          <ac:chgData name="Jason Rodenbeck" userId="95cddbd0-d59a-482b-a172-24046c077e3b" providerId="ADAL" clId="{1ADAFCF0-F0B9-0A4A-B76F-9F89C2AB35F3}" dt="2021-12-03T20:29:15.127" v="104" actId="20577"/>
          <ac:spMkLst>
            <pc:docMk/>
            <pc:sldMk cId="693075567" sldId="259"/>
            <ac:spMk id="2" creationId="{0EBACD85-76A5-764B-84BC-BDF5EA44CC83}"/>
          </ac:spMkLst>
        </pc:spChg>
        <pc:spChg chg="mod">
          <ac:chgData name="Jason Rodenbeck" userId="95cddbd0-d59a-482b-a172-24046c077e3b" providerId="ADAL" clId="{1ADAFCF0-F0B9-0A4A-B76F-9F89C2AB35F3}" dt="2021-12-03T20:29:31.912" v="116" actId="20577"/>
          <ac:spMkLst>
            <pc:docMk/>
            <pc:sldMk cId="693075567" sldId="259"/>
            <ac:spMk id="3" creationId="{00000000-0000-0000-0000-000000000000}"/>
          </ac:spMkLst>
        </pc:spChg>
      </pc:sldChg>
      <pc:sldChg chg="del">
        <pc:chgData name="Jason Rodenbeck" userId="95cddbd0-d59a-482b-a172-24046c077e3b" providerId="ADAL" clId="{1ADAFCF0-F0B9-0A4A-B76F-9F89C2AB35F3}" dt="2021-12-03T20:24:34.294" v="10" actId="2696"/>
        <pc:sldMkLst>
          <pc:docMk/>
          <pc:sldMk cId="497340224" sldId="303"/>
        </pc:sldMkLst>
      </pc:sldChg>
      <pc:sldChg chg="del">
        <pc:chgData name="Jason Rodenbeck" userId="95cddbd0-d59a-482b-a172-24046c077e3b" providerId="ADAL" clId="{1ADAFCF0-F0B9-0A4A-B76F-9F89C2AB35F3}" dt="2021-12-03T20:20:54.681" v="1" actId="2696"/>
        <pc:sldMkLst>
          <pc:docMk/>
          <pc:sldMk cId="2683582918" sldId="305"/>
        </pc:sldMkLst>
      </pc:sldChg>
      <pc:sldChg chg="addSp delSp modSp mod delAnim modAnim">
        <pc:chgData name="Jason Rodenbeck" userId="95cddbd0-d59a-482b-a172-24046c077e3b" providerId="ADAL" clId="{1ADAFCF0-F0B9-0A4A-B76F-9F89C2AB35F3}" dt="2021-12-03T20:38:37.904" v="290" actId="14100"/>
        <pc:sldMkLst>
          <pc:docMk/>
          <pc:sldMk cId="1359267966" sldId="322"/>
        </pc:sldMkLst>
        <pc:spChg chg="mod">
          <ac:chgData name="Jason Rodenbeck" userId="95cddbd0-d59a-482b-a172-24046c077e3b" providerId="ADAL" clId="{1ADAFCF0-F0B9-0A4A-B76F-9F89C2AB35F3}" dt="2021-12-03T20:25:13.354" v="17" actId="20577"/>
          <ac:spMkLst>
            <pc:docMk/>
            <pc:sldMk cId="1359267966" sldId="322"/>
            <ac:spMk id="3" creationId="{91FC5D64-F850-B34B-A979-BB09AF152A93}"/>
          </ac:spMkLst>
        </pc:spChg>
        <pc:picChg chg="del">
          <ac:chgData name="Jason Rodenbeck" userId="95cddbd0-d59a-482b-a172-24046c077e3b" providerId="ADAL" clId="{1ADAFCF0-F0B9-0A4A-B76F-9F89C2AB35F3}" dt="2021-12-03T20:35:53.529" v="120" actId="478"/>
          <ac:picMkLst>
            <pc:docMk/>
            <pc:sldMk cId="1359267966" sldId="322"/>
            <ac:picMk id="5" creationId="{BBAE427D-2DFF-F64F-BD96-13104783E153}"/>
          </ac:picMkLst>
        </pc:picChg>
        <pc:picChg chg="add mod">
          <ac:chgData name="Jason Rodenbeck" userId="95cddbd0-d59a-482b-a172-24046c077e3b" providerId="ADAL" clId="{1ADAFCF0-F0B9-0A4A-B76F-9F89C2AB35F3}" dt="2021-12-03T20:38:37.904" v="290" actId="14100"/>
          <ac:picMkLst>
            <pc:docMk/>
            <pc:sldMk cId="1359267966" sldId="322"/>
            <ac:picMk id="6" creationId="{760ED4BB-5AFD-7440-A345-CAC4566C5B01}"/>
          </ac:picMkLst>
        </pc:picChg>
      </pc:sldChg>
      <pc:sldChg chg="del">
        <pc:chgData name="Jason Rodenbeck" userId="95cddbd0-d59a-482b-a172-24046c077e3b" providerId="ADAL" clId="{1ADAFCF0-F0B9-0A4A-B76F-9F89C2AB35F3}" dt="2021-12-03T20:20:52.394" v="0" actId="2696"/>
        <pc:sldMkLst>
          <pc:docMk/>
          <pc:sldMk cId="3322321111" sldId="323"/>
        </pc:sldMkLst>
      </pc:sldChg>
      <pc:sldChg chg="del ord">
        <pc:chgData name="Jason Rodenbeck" userId="95cddbd0-d59a-482b-a172-24046c077e3b" providerId="ADAL" clId="{1ADAFCF0-F0B9-0A4A-B76F-9F89C2AB35F3}" dt="2021-12-03T20:24:30.723" v="9" actId="2696"/>
        <pc:sldMkLst>
          <pc:docMk/>
          <pc:sldMk cId="3930747691" sldId="326"/>
        </pc:sldMkLst>
      </pc:sldChg>
      <pc:sldChg chg="del ord">
        <pc:chgData name="Jason Rodenbeck" userId="95cddbd0-d59a-482b-a172-24046c077e3b" providerId="ADAL" clId="{1ADAFCF0-F0B9-0A4A-B76F-9F89C2AB35F3}" dt="2021-12-03T20:24:30.723" v="9" actId="2696"/>
        <pc:sldMkLst>
          <pc:docMk/>
          <pc:sldMk cId="3139437269" sldId="329"/>
        </pc:sldMkLst>
      </pc:sldChg>
      <pc:sldChg chg="del">
        <pc:chgData name="Jason Rodenbeck" userId="95cddbd0-d59a-482b-a172-24046c077e3b" providerId="ADAL" clId="{1ADAFCF0-F0B9-0A4A-B76F-9F89C2AB35F3}" dt="2021-12-03T20:24:30.723" v="9" actId="2696"/>
        <pc:sldMkLst>
          <pc:docMk/>
          <pc:sldMk cId="4187516570" sldId="332"/>
        </pc:sldMkLst>
      </pc:sldChg>
      <pc:sldChg chg="del ord">
        <pc:chgData name="Jason Rodenbeck" userId="95cddbd0-d59a-482b-a172-24046c077e3b" providerId="ADAL" clId="{1ADAFCF0-F0B9-0A4A-B76F-9F89C2AB35F3}" dt="2021-12-03T20:24:30.723" v="9" actId="2696"/>
        <pc:sldMkLst>
          <pc:docMk/>
          <pc:sldMk cId="4164175071" sldId="334"/>
        </pc:sldMkLst>
      </pc:sldChg>
      <pc:sldChg chg="del ord">
        <pc:chgData name="Jason Rodenbeck" userId="95cddbd0-d59a-482b-a172-24046c077e3b" providerId="ADAL" clId="{1ADAFCF0-F0B9-0A4A-B76F-9F89C2AB35F3}" dt="2021-12-03T20:24:30.723" v="9" actId="2696"/>
        <pc:sldMkLst>
          <pc:docMk/>
          <pc:sldMk cId="3998069136" sldId="336"/>
        </pc:sldMkLst>
      </pc:sldChg>
      <pc:sldChg chg="del">
        <pc:chgData name="Jason Rodenbeck" userId="95cddbd0-d59a-482b-a172-24046c077e3b" providerId="ADAL" clId="{1ADAFCF0-F0B9-0A4A-B76F-9F89C2AB35F3}" dt="2021-12-03T20:24:30.723" v="9" actId="2696"/>
        <pc:sldMkLst>
          <pc:docMk/>
          <pc:sldMk cId="1864404555" sldId="337"/>
        </pc:sldMkLst>
      </pc:sldChg>
      <pc:sldChg chg="del">
        <pc:chgData name="Jason Rodenbeck" userId="95cddbd0-d59a-482b-a172-24046c077e3b" providerId="ADAL" clId="{1ADAFCF0-F0B9-0A4A-B76F-9F89C2AB35F3}" dt="2021-12-03T20:21:06.213" v="2" actId="2696"/>
        <pc:sldMkLst>
          <pc:docMk/>
          <pc:sldMk cId="2294005529" sldId="338"/>
        </pc:sldMkLst>
      </pc:sldChg>
      <pc:sldChg chg="del">
        <pc:chgData name="Jason Rodenbeck" userId="95cddbd0-d59a-482b-a172-24046c077e3b" providerId="ADAL" clId="{1ADAFCF0-F0B9-0A4A-B76F-9F89C2AB35F3}" dt="2021-12-03T20:21:10.859" v="3" actId="2696"/>
        <pc:sldMkLst>
          <pc:docMk/>
          <pc:sldMk cId="3852153193" sldId="339"/>
        </pc:sldMkLst>
      </pc:sldChg>
      <pc:sldChg chg="del">
        <pc:chgData name="Jason Rodenbeck" userId="95cddbd0-d59a-482b-a172-24046c077e3b" providerId="ADAL" clId="{1ADAFCF0-F0B9-0A4A-B76F-9F89C2AB35F3}" dt="2021-12-03T20:21:16.103" v="4" actId="2696"/>
        <pc:sldMkLst>
          <pc:docMk/>
          <pc:sldMk cId="3541987801" sldId="340"/>
        </pc:sldMkLst>
      </pc:sldChg>
      <pc:sldChg chg="del">
        <pc:chgData name="Jason Rodenbeck" userId="95cddbd0-d59a-482b-a172-24046c077e3b" providerId="ADAL" clId="{1ADAFCF0-F0B9-0A4A-B76F-9F89C2AB35F3}" dt="2021-12-03T20:21:20.682" v="5" actId="2696"/>
        <pc:sldMkLst>
          <pc:docMk/>
          <pc:sldMk cId="2021426132" sldId="341"/>
        </pc:sldMkLst>
      </pc:sldChg>
      <pc:sldChg chg="del">
        <pc:chgData name="Jason Rodenbeck" userId="95cddbd0-d59a-482b-a172-24046c077e3b" providerId="ADAL" clId="{1ADAFCF0-F0B9-0A4A-B76F-9F89C2AB35F3}" dt="2021-12-03T20:21:24.434" v="6" actId="2696"/>
        <pc:sldMkLst>
          <pc:docMk/>
          <pc:sldMk cId="1752101813" sldId="342"/>
        </pc:sldMkLst>
      </pc:sldChg>
      <pc:sldChg chg="del">
        <pc:chgData name="Jason Rodenbeck" userId="95cddbd0-d59a-482b-a172-24046c077e3b" providerId="ADAL" clId="{1ADAFCF0-F0B9-0A4A-B76F-9F89C2AB35F3}" dt="2021-12-03T20:21:28.470" v="7" actId="2696"/>
        <pc:sldMkLst>
          <pc:docMk/>
          <pc:sldMk cId="2575437229" sldId="343"/>
        </pc:sldMkLst>
      </pc:sldChg>
      <pc:sldChg chg="modSp new mod">
        <pc:chgData name="Jason Rodenbeck" userId="95cddbd0-d59a-482b-a172-24046c077e3b" providerId="ADAL" clId="{1ADAFCF0-F0B9-0A4A-B76F-9F89C2AB35F3}" dt="2021-12-06T20:35:37.364" v="439" actId="20577"/>
        <pc:sldMkLst>
          <pc:docMk/>
          <pc:sldMk cId="1180701831" sldId="345"/>
        </pc:sldMkLst>
        <pc:spChg chg="mod">
          <ac:chgData name="Jason Rodenbeck" userId="95cddbd0-d59a-482b-a172-24046c077e3b" providerId="ADAL" clId="{1ADAFCF0-F0B9-0A4A-B76F-9F89C2AB35F3}" dt="2021-12-06T20:33:28.595" v="303" actId="20577"/>
          <ac:spMkLst>
            <pc:docMk/>
            <pc:sldMk cId="1180701831" sldId="345"/>
            <ac:spMk id="2" creationId="{C6BCBE29-A9C6-2041-BA99-4AFFFDB96B46}"/>
          </ac:spMkLst>
        </pc:spChg>
        <pc:spChg chg="mod">
          <ac:chgData name="Jason Rodenbeck" userId="95cddbd0-d59a-482b-a172-24046c077e3b" providerId="ADAL" clId="{1ADAFCF0-F0B9-0A4A-B76F-9F89C2AB35F3}" dt="2021-12-06T20:35:37.364" v="439" actId="20577"/>
          <ac:spMkLst>
            <pc:docMk/>
            <pc:sldMk cId="1180701831" sldId="345"/>
            <ac:spMk id="3" creationId="{5B5964D1-8B8A-D34B-A6E7-3F0428999E54}"/>
          </ac:spMkLst>
        </pc:spChg>
      </pc:sldChg>
      <pc:sldChg chg="del ord">
        <pc:chgData name="Jason Rodenbeck" userId="95cddbd0-d59a-482b-a172-24046c077e3b" providerId="ADAL" clId="{1ADAFCF0-F0B9-0A4A-B76F-9F89C2AB35F3}" dt="2021-12-03T20:24:30.723" v="9" actId="2696"/>
        <pc:sldMkLst>
          <pc:docMk/>
          <pc:sldMk cId="1482088530" sldId="345"/>
        </pc:sldMkLst>
      </pc:sldChg>
      <pc:sldChg chg="modSp new mod">
        <pc:chgData name="Jason Rodenbeck" userId="95cddbd0-d59a-482b-a172-24046c077e3b" providerId="ADAL" clId="{1ADAFCF0-F0B9-0A4A-B76F-9F89C2AB35F3}" dt="2021-12-06T20:39:08.123" v="784" actId="20577"/>
        <pc:sldMkLst>
          <pc:docMk/>
          <pc:sldMk cId="938643208" sldId="346"/>
        </pc:sldMkLst>
        <pc:spChg chg="mod">
          <ac:chgData name="Jason Rodenbeck" userId="95cddbd0-d59a-482b-a172-24046c077e3b" providerId="ADAL" clId="{1ADAFCF0-F0B9-0A4A-B76F-9F89C2AB35F3}" dt="2021-12-06T20:37:43.983" v="455" actId="20577"/>
          <ac:spMkLst>
            <pc:docMk/>
            <pc:sldMk cId="938643208" sldId="346"/>
            <ac:spMk id="2" creationId="{D6CDB8D9-613A-BD46-876A-BAC357867716}"/>
          </ac:spMkLst>
        </pc:spChg>
        <pc:spChg chg="mod">
          <ac:chgData name="Jason Rodenbeck" userId="95cddbd0-d59a-482b-a172-24046c077e3b" providerId="ADAL" clId="{1ADAFCF0-F0B9-0A4A-B76F-9F89C2AB35F3}" dt="2021-12-06T20:39:08.123" v="784" actId="20577"/>
          <ac:spMkLst>
            <pc:docMk/>
            <pc:sldMk cId="938643208" sldId="346"/>
            <ac:spMk id="3" creationId="{15B20B6C-1DF1-EA45-BEF0-9619A3E6A1F8}"/>
          </ac:spMkLst>
        </pc:spChg>
      </pc:sldChg>
      <pc:sldChg chg="del ord">
        <pc:chgData name="Jason Rodenbeck" userId="95cddbd0-d59a-482b-a172-24046c077e3b" providerId="ADAL" clId="{1ADAFCF0-F0B9-0A4A-B76F-9F89C2AB35F3}" dt="2021-12-03T20:24:30.723" v="9" actId="2696"/>
        <pc:sldMkLst>
          <pc:docMk/>
          <pc:sldMk cId="3971297871" sldId="346"/>
        </pc:sldMkLst>
      </pc:sldChg>
      <pc:sldChg chg="del ord">
        <pc:chgData name="Jason Rodenbeck" userId="95cddbd0-d59a-482b-a172-24046c077e3b" providerId="ADAL" clId="{1ADAFCF0-F0B9-0A4A-B76F-9F89C2AB35F3}" dt="2021-12-03T20:24:30.723" v="9" actId="2696"/>
        <pc:sldMkLst>
          <pc:docMk/>
          <pc:sldMk cId="983624639" sldId="347"/>
        </pc:sldMkLst>
      </pc:sldChg>
      <pc:sldChg chg="del ord">
        <pc:chgData name="Jason Rodenbeck" userId="95cddbd0-d59a-482b-a172-24046c077e3b" providerId="ADAL" clId="{1ADAFCF0-F0B9-0A4A-B76F-9F89C2AB35F3}" dt="2021-12-03T20:24:30.723" v="9" actId="2696"/>
        <pc:sldMkLst>
          <pc:docMk/>
          <pc:sldMk cId="2738290435" sldId="348"/>
        </pc:sldMkLst>
      </pc:sldChg>
      <pc:sldChg chg="del ord">
        <pc:chgData name="Jason Rodenbeck" userId="95cddbd0-d59a-482b-a172-24046c077e3b" providerId="ADAL" clId="{1ADAFCF0-F0B9-0A4A-B76F-9F89C2AB35F3}" dt="2021-12-03T20:24:30.723" v="9" actId="2696"/>
        <pc:sldMkLst>
          <pc:docMk/>
          <pc:sldMk cId="1816662795" sldId="349"/>
        </pc:sldMkLst>
      </pc:sldChg>
    </pc:docChg>
  </pc:docChgLst>
  <pc:docChgLst>
    <pc:chgData name="Jason Rodenbeck" userId="S::jrodenb1@kennesaw.edu::95cddbd0-d59a-482b-a172-24046c077e3b" providerId="AD" clId="Web-{3DBB074E-7359-F26A-2269-8263CD142CBA}"/>
    <pc:docChg chg="modSld">
      <pc:chgData name="Jason Rodenbeck" userId="S::jrodenb1@kennesaw.edu::95cddbd0-d59a-482b-a172-24046c077e3b" providerId="AD" clId="Web-{3DBB074E-7359-F26A-2269-8263CD142CBA}" dt="2021-12-06T20:18:11.436" v="8" actId="20577"/>
      <pc:docMkLst>
        <pc:docMk/>
      </pc:docMkLst>
      <pc:sldChg chg="modSp">
        <pc:chgData name="Jason Rodenbeck" userId="S::jrodenb1@kennesaw.edu::95cddbd0-d59a-482b-a172-24046c077e3b" providerId="AD" clId="Web-{3DBB074E-7359-F26A-2269-8263CD142CBA}" dt="2021-12-06T20:18:11.436" v="8" actId="20577"/>
        <pc:sldMkLst>
          <pc:docMk/>
          <pc:sldMk cId="1359267966" sldId="322"/>
        </pc:sldMkLst>
        <pc:spChg chg="mod">
          <ac:chgData name="Jason Rodenbeck" userId="S::jrodenb1@kennesaw.edu::95cddbd0-d59a-482b-a172-24046c077e3b" providerId="AD" clId="Web-{3DBB074E-7359-F26A-2269-8263CD142CBA}" dt="2021-12-06T20:18:11.436" v="8" actId="20577"/>
          <ac:spMkLst>
            <pc:docMk/>
            <pc:sldMk cId="1359267966" sldId="322"/>
            <ac:spMk id="3" creationId="{91FC5D64-F850-B34B-A979-BB09AF152A93}"/>
          </ac:spMkLst>
        </pc:spChg>
        <pc:picChg chg="mod">
          <ac:chgData name="Jason Rodenbeck" userId="S::jrodenb1@kennesaw.edu::95cddbd0-d59a-482b-a172-24046c077e3b" providerId="AD" clId="Web-{3DBB074E-7359-F26A-2269-8263CD142CBA}" dt="2021-12-06T20:17:48.608" v="2" actId="1076"/>
          <ac:picMkLst>
            <pc:docMk/>
            <pc:sldMk cId="1359267966" sldId="322"/>
            <ac:picMk id="6" creationId="{760ED4BB-5AFD-7440-A345-CAC4566C5B01}"/>
          </ac:picMkLst>
        </pc:picChg>
      </pc:sldChg>
    </pc:docChg>
  </pc:docChgLst>
  <pc:docChgLst>
    <pc:chgData name="Jason Rodenbeck" userId="95cddbd0-d59a-482b-a172-24046c077e3b" providerId="ADAL" clId="{BD13ECB0-97D7-4546-923C-EDD4FB736DE4}"/>
    <pc:docChg chg="undo custSel addSld delSld modSld">
      <pc:chgData name="Jason Rodenbeck" userId="95cddbd0-d59a-482b-a172-24046c077e3b" providerId="ADAL" clId="{BD13ECB0-97D7-4546-923C-EDD4FB736DE4}" dt="2021-12-07T17:58:25.576" v="1051" actId="20577"/>
      <pc:docMkLst>
        <pc:docMk/>
      </pc:docMkLst>
      <pc:sldChg chg="del">
        <pc:chgData name="Jason Rodenbeck" userId="95cddbd0-d59a-482b-a172-24046c077e3b" providerId="ADAL" clId="{BD13ECB0-97D7-4546-923C-EDD4FB736DE4}" dt="2021-12-07T17:31:56.040" v="839" actId="2696"/>
        <pc:sldMkLst>
          <pc:docMk/>
          <pc:sldMk cId="941508760" sldId="344"/>
        </pc:sldMkLst>
      </pc:sldChg>
      <pc:sldChg chg="modSp mod">
        <pc:chgData name="Jason Rodenbeck" userId="95cddbd0-d59a-482b-a172-24046c077e3b" providerId="ADAL" clId="{BD13ECB0-97D7-4546-923C-EDD4FB736DE4}" dt="2021-12-07T14:02:24.704" v="49" actId="1076"/>
        <pc:sldMkLst>
          <pc:docMk/>
          <pc:sldMk cId="938643208" sldId="346"/>
        </pc:sldMkLst>
        <pc:spChg chg="mod">
          <ac:chgData name="Jason Rodenbeck" userId="95cddbd0-d59a-482b-a172-24046c077e3b" providerId="ADAL" clId="{BD13ECB0-97D7-4546-923C-EDD4FB736DE4}" dt="2021-12-07T14:02:24.704" v="49" actId="1076"/>
          <ac:spMkLst>
            <pc:docMk/>
            <pc:sldMk cId="938643208" sldId="346"/>
            <ac:spMk id="3" creationId="{15B20B6C-1DF1-EA45-BEF0-9619A3E6A1F8}"/>
          </ac:spMkLst>
        </pc:spChg>
      </pc:sldChg>
      <pc:sldChg chg="modSp new mod modNotesTx">
        <pc:chgData name="Jason Rodenbeck" userId="95cddbd0-d59a-482b-a172-24046c077e3b" providerId="ADAL" clId="{BD13ECB0-97D7-4546-923C-EDD4FB736DE4}" dt="2021-12-07T17:31:52.328" v="838" actId="20577"/>
        <pc:sldMkLst>
          <pc:docMk/>
          <pc:sldMk cId="3118680621" sldId="347"/>
        </pc:sldMkLst>
        <pc:spChg chg="mod">
          <ac:chgData name="Jason Rodenbeck" userId="95cddbd0-d59a-482b-a172-24046c077e3b" providerId="ADAL" clId="{BD13ECB0-97D7-4546-923C-EDD4FB736DE4}" dt="2021-12-07T17:09:55.804" v="344" actId="20577"/>
          <ac:spMkLst>
            <pc:docMk/>
            <pc:sldMk cId="3118680621" sldId="347"/>
            <ac:spMk id="2" creationId="{3E5908C1-CB1F-2F41-AEE0-4B35C1FE8258}"/>
          </ac:spMkLst>
        </pc:spChg>
        <pc:spChg chg="mod">
          <ac:chgData name="Jason Rodenbeck" userId="95cddbd0-d59a-482b-a172-24046c077e3b" providerId="ADAL" clId="{BD13ECB0-97D7-4546-923C-EDD4FB736DE4}" dt="2021-12-07T17:30:59.870" v="567" actId="20577"/>
          <ac:spMkLst>
            <pc:docMk/>
            <pc:sldMk cId="3118680621" sldId="347"/>
            <ac:spMk id="3" creationId="{44CD7D45-25B3-FE4E-A341-7B789E22313D}"/>
          </ac:spMkLst>
        </pc:spChg>
      </pc:sldChg>
      <pc:sldChg chg="modSp new mod">
        <pc:chgData name="Jason Rodenbeck" userId="95cddbd0-d59a-482b-a172-24046c077e3b" providerId="ADAL" clId="{BD13ECB0-97D7-4546-923C-EDD4FB736DE4}" dt="2021-12-07T17:58:25.576" v="1051" actId="20577"/>
        <pc:sldMkLst>
          <pc:docMk/>
          <pc:sldMk cId="331115112" sldId="348"/>
        </pc:sldMkLst>
        <pc:spChg chg="mod">
          <ac:chgData name="Jason Rodenbeck" userId="95cddbd0-d59a-482b-a172-24046c077e3b" providerId="ADAL" clId="{BD13ECB0-97D7-4546-923C-EDD4FB736DE4}" dt="2021-12-07T17:53:11.536" v="853" actId="20577"/>
          <ac:spMkLst>
            <pc:docMk/>
            <pc:sldMk cId="331115112" sldId="348"/>
            <ac:spMk id="2" creationId="{C0914ED7-1E45-0B4B-96F2-B4504B512DBF}"/>
          </ac:spMkLst>
        </pc:spChg>
        <pc:spChg chg="mod">
          <ac:chgData name="Jason Rodenbeck" userId="95cddbd0-d59a-482b-a172-24046c077e3b" providerId="ADAL" clId="{BD13ECB0-97D7-4546-923C-EDD4FB736DE4}" dt="2021-12-07T17:58:25.576" v="1051" actId="20577"/>
          <ac:spMkLst>
            <pc:docMk/>
            <pc:sldMk cId="331115112" sldId="348"/>
            <ac:spMk id="3" creationId="{90464728-6E21-FF41-803D-E4BDFB728071}"/>
          </ac:spMkLst>
        </pc:spChg>
      </pc:sldChg>
      <pc:sldChg chg="addSp delSp modSp new del mod modClrScheme chgLayout">
        <pc:chgData name="Jason Rodenbeck" userId="95cddbd0-d59a-482b-a172-24046c077e3b" providerId="ADAL" clId="{BD13ECB0-97D7-4546-923C-EDD4FB736DE4}" dt="2021-12-07T17:15:45.464" v="427" actId="2696"/>
        <pc:sldMkLst>
          <pc:docMk/>
          <pc:sldMk cId="4007367681" sldId="348"/>
        </pc:sldMkLst>
        <pc:spChg chg="del mod ord">
          <ac:chgData name="Jason Rodenbeck" userId="95cddbd0-d59a-482b-a172-24046c077e3b" providerId="ADAL" clId="{BD13ECB0-97D7-4546-923C-EDD4FB736DE4}" dt="2021-12-07T17:14:49.128" v="384" actId="478"/>
          <ac:spMkLst>
            <pc:docMk/>
            <pc:sldMk cId="4007367681" sldId="348"/>
            <ac:spMk id="2" creationId="{EEA136F8-8F5E-4E4A-AC88-CC87102B2248}"/>
          </ac:spMkLst>
        </pc:spChg>
        <pc:spChg chg="del mod ord">
          <ac:chgData name="Jason Rodenbeck" userId="95cddbd0-d59a-482b-a172-24046c077e3b" providerId="ADAL" clId="{BD13ECB0-97D7-4546-923C-EDD4FB736DE4}" dt="2021-12-07T17:11:06.279" v="364" actId="700"/>
          <ac:spMkLst>
            <pc:docMk/>
            <pc:sldMk cId="4007367681" sldId="348"/>
            <ac:spMk id="3" creationId="{71D6D171-9AF4-BB47-BBA4-3E939DF21A96}"/>
          </ac:spMkLst>
        </pc:spChg>
        <pc:spChg chg="add mod ord">
          <ac:chgData name="Jason Rodenbeck" userId="95cddbd0-d59a-482b-a172-24046c077e3b" providerId="ADAL" clId="{BD13ECB0-97D7-4546-923C-EDD4FB736DE4}" dt="2021-12-07T17:14:53.578" v="402" actId="20577"/>
          <ac:spMkLst>
            <pc:docMk/>
            <pc:sldMk cId="4007367681" sldId="348"/>
            <ac:spMk id="4" creationId="{17A2455C-97F8-434F-A568-1FF2AC5AD429}"/>
          </ac:spMkLst>
        </pc:spChg>
        <pc:spChg chg="add mod ord">
          <ac:chgData name="Jason Rodenbeck" userId="95cddbd0-d59a-482b-a172-24046c077e3b" providerId="ADAL" clId="{BD13ECB0-97D7-4546-923C-EDD4FB736DE4}" dt="2021-12-07T17:15:07.474" v="405" actId="20577"/>
          <ac:spMkLst>
            <pc:docMk/>
            <pc:sldMk cId="4007367681" sldId="348"/>
            <ac:spMk id="5" creationId="{E6F052D1-96E1-0D44-8208-10DCE5C19106}"/>
          </ac:spMkLst>
        </pc:spChg>
        <pc:spChg chg="add mod ord">
          <ac:chgData name="Jason Rodenbeck" userId="95cddbd0-d59a-482b-a172-24046c077e3b" providerId="ADAL" clId="{BD13ECB0-97D7-4546-923C-EDD4FB736DE4}" dt="2021-12-07T17:11:06.279" v="364" actId="700"/>
          <ac:spMkLst>
            <pc:docMk/>
            <pc:sldMk cId="4007367681" sldId="348"/>
            <ac:spMk id="6" creationId="{801451B9-3EE6-2544-BFA3-F2D43705BBAB}"/>
          </ac:spMkLst>
        </pc:spChg>
      </pc:sldChg>
      <pc:sldChg chg="modSp new add del mod">
        <pc:chgData name="Jason Rodenbeck" userId="95cddbd0-d59a-482b-a172-24046c077e3b" providerId="ADAL" clId="{BD13ECB0-97D7-4546-923C-EDD4FB736DE4}" dt="2021-12-07T17:30:39.160" v="533" actId="2696"/>
        <pc:sldMkLst>
          <pc:docMk/>
          <pc:sldMk cId="2999257002" sldId="349"/>
        </pc:sldMkLst>
        <pc:spChg chg="mod">
          <ac:chgData name="Jason Rodenbeck" userId="95cddbd0-d59a-482b-a172-24046c077e3b" providerId="ADAL" clId="{BD13ECB0-97D7-4546-923C-EDD4FB736DE4}" dt="2021-12-07T17:15:19.430" v="424" actId="20577"/>
          <ac:spMkLst>
            <pc:docMk/>
            <pc:sldMk cId="2999257002" sldId="349"/>
            <ac:spMk id="2" creationId="{9FC8F75F-0AF9-9B4C-BDE2-D3DCD568C693}"/>
          </ac:spMkLst>
        </pc:spChg>
        <pc:spChg chg="mod">
          <ac:chgData name="Jason Rodenbeck" userId="95cddbd0-d59a-482b-a172-24046c077e3b" providerId="ADAL" clId="{BD13ECB0-97D7-4546-923C-EDD4FB736DE4}" dt="2021-12-07T17:26:05.038" v="477" actId="20577"/>
          <ac:spMkLst>
            <pc:docMk/>
            <pc:sldMk cId="2999257002" sldId="349"/>
            <ac:spMk id="3" creationId="{C4F6353E-8288-1E40-8AAB-A529A5CD51E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D78D4-8830-4043-9064-E6BE46C06313}" type="datetimeFigureOut">
              <a:rPr lang="en-US" smtClean="0"/>
              <a:t>5/13/22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FDDA2-D307-7D41-8A9B-9D02DEE48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89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FDDA2-D307-7D41-8A9B-9D02DEE488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8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FDDA2-D307-7D41-8A9B-9D02DEE488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2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FDDA2-D307-7D41-8A9B-9D02DEE488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FDDA2-D307-7D41-8A9B-9D02DEE488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8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FDDA2-D307-7D41-8A9B-9D02DEE488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70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FDDA2-D307-7D41-8A9B-9D02DEE488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76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FDDA2-D307-7D41-8A9B-9D02DEE488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34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FDDA2-D307-7D41-8A9B-9D02DEE488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3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29F9D3-1631-574E-B794-15810466C68F}"/>
              </a:ext>
            </a:extLst>
          </p:cNvPr>
          <p:cNvSpPr/>
          <p:nvPr/>
        </p:nvSpPr>
        <p:spPr>
          <a:xfrm>
            <a:off x="6039679" y="0"/>
            <a:ext cx="52652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5C32C3-0E38-EF40-8753-699E473F0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56227-D7D4-F943-AFB2-F20F8B4240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817" y="1983144"/>
            <a:ext cx="2853911" cy="28917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0DF3D-F69D-9941-B6AB-0FDADE794E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3549" y="2964400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1DA1688-B217-4843-B0D0-29E1D20281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13549" y="3477162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81909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2D5093F-A64D-6A42-8920-D62D4FA40C4E}"/>
              </a:ext>
            </a:extLst>
          </p:cNvPr>
          <p:cNvGrpSpPr/>
          <p:nvPr userDrawn="1"/>
        </p:nvGrpSpPr>
        <p:grpSpPr>
          <a:xfrm>
            <a:off x="-1" y="0"/>
            <a:ext cx="12192002" cy="6858000"/>
            <a:chOff x="-1" y="0"/>
            <a:chExt cx="12192002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A42E0DC-41C4-5D4E-9365-D4101A18F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272"/>
            <a:stretch/>
          </p:blipFill>
          <p:spPr>
            <a:xfrm>
              <a:off x="1" y="0"/>
              <a:ext cx="12192000" cy="68580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FC13913-2F32-2343-B64C-251CB51EA2C7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1497477"/>
              <a:ext cx="8538377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DDACB2-B58B-F64A-B55E-70FEB45037B1}"/>
                </a:ext>
              </a:extLst>
            </p:cNvPr>
            <p:cNvSpPr/>
            <p:nvPr/>
          </p:nvSpPr>
          <p:spPr>
            <a:xfrm>
              <a:off x="5589104" y="990581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A6396A-6CC8-EE41-8B23-9407CDA8FD3F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5360525"/>
              <a:ext cx="8538377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4DCAAE-06D4-1C42-A8CE-0E38F73143D0}"/>
                </a:ext>
              </a:extLst>
            </p:cNvPr>
            <p:cNvSpPr/>
            <p:nvPr/>
          </p:nvSpPr>
          <p:spPr>
            <a:xfrm>
              <a:off x="5589104" y="4853629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2F89AB1-B31C-E448-B85A-7845F94BB1BB}"/>
                </a:ext>
              </a:extLst>
            </p:cNvPr>
            <p:cNvSpPr/>
            <p:nvPr/>
          </p:nvSpPr>
          <p:spPr>
            <a:xfrm>
              <a:off x="-1" y="2494755"/>
              <a:ext cx="12192001" cy="1866622"/>
            </a:xfrm>
            <a:prstGeom prst="rect">
              <a:avLst/>
            </a:prstGeom>
            <a:solidFill>
              <a:srgbClr val="FFC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5F5AD75-B71E-D94B-A05C-66D485089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70916" y="1320514"/>
              <a:ext cx="650162" cy="43344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7CDAB06-B996-2747-B5EA-CA07085E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770916" y="5143800"/>
              <a:ext cx="650162" cy="433441"/>
            </a:xfrm>
            <a:prstGeom prst="rect">
              <a:avLst/>
            </a:prstGeom>
          </p:spPr>
        </p:pic>
      </p:grp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E663CB2-1E13-F842-839B-5A8CD0A85A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71" y="2937860"/>
            <a:ext cx="10414849" cy="9804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We don’t yet know what our best self can be…together, we all need to find it.</a:t>
            </a:r>
          </a:p>
        </p:txBody>
      </p:sp>
    </p:spTree>
    <p:extLst>
      <p:ext uri="{BB962C8B-B14F-4D97-AF65-F5344CB8AC3E}">
        <p14:creationId xmlns:p14="http://schemas.microsoft.com/office/powerpoint/2010/main" val="45698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33246C5-2D29-F946-B2F7-3B9C84905703}"/>
              </a:ext>
            </a:extLst>
          </p:cNvPr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CE2E98-8D1A-CD4B-B1A9-88632EBA6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FBB83C3-3C45-0841-A413-09852839C40C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1497477"/>
              <a:ext cx="8538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7FDDB52-74F4-BD45-9465-8A1053479EC4}"/>
                </a:ext>
              </a:extLst>
            </p:cNvPr>
            <p:cNvSpPr/>
            <p:nvPr/>
          </p:nvSpPr>
          <p:spPr>
            <a:xfrm>
              <a:off x="5589104" y="990581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FCEBF5-ADAA-7B46-9038-529B9CAD1C0A}"/>
                </a:ext>
              </a:extLst>
            </p:cNvPr>
            <p:cNvCxnSpPr>
              <a:cxnSpLocks/>
            </p:cNvCxnSpPr>
            <p:nvPr/>
          </p:nvCxnSpPr>
          <p:spPr>
            <a:xfrm>
              <a:off x="1826811" y="5360525"/>
              <a:ext cx="853837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C772748-8129-DF4A-8381-C7C56673891E}"/>
                </a:ext>
              </a:extLst>
            </p:cNvPr>
            <p:cNvSpPr/>
            <p:nvPr/>
          </p:nvSpPr>
          <p:spPr>
            <a:xfrm>
              <a:off x="5589104" y="4853629"/>
              <a:ext cx="1013791" cy="10137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87E82D3-A127-8949-B1E6-B259F329C874}"/>
                </a:ext>
              </a:extLst>
            </p:cNvPr>
            <p:cNvSpPr/>
            <p:nvPr/>
          </p:nvSpPr>
          <p:spPr>
            <a:xfrm>
              <a:off x="-1" y="2494755"/>
              <a:ext cx="12192001" cy="18666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EB4B2D7-120C-C34A-B84F-EA07D8F4A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50855" y="1305854"/>
              <a:ext cx="690281" cy="46018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F279F7D-5F09-5A4A-BBE3-A178B7A30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750855" y="5128560"/>
              <a:ext cx="690281" cy="460187"/>
            </a:xfrm>
            <a:prstGeom prst="rect">
              <a:avLst/>
            </a:prstGeom>
          </p:spPr>
        </p:pic>
      </p:grp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4F3A9B5-49EA-D54B-89B9-093CE6BD84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8571" y="2937860"/>
            <a:ext cx="10414849" cy="9804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We don’t yet know what our best self can be…together, we all need to find it.</a:t>
            </a:r>
          </a:p>
        </p:txBody>
      </p:sp>
    </p:spTree>
    <p:extLst>
      <p:ext uri="{BB962C8B-B14F-4D97-AF65-F5344CB8AC3E}">
        <p14:creationId xmlns:p14="http://schemas.microsoft.com/office/powerpoint/2010/main" val="2181872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25A00D-820B-394B-BB34-47EBF2ABE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71227B-224F-8845-985A-7D474CAE570C}"/>
              </a:ext>
            </a:extLst>
          </p:cNvPr>
          <p:cNvSpPr/>
          <p:nvPr/>
        </p:nvSpPr>
        <p:spPr>
          <a:xfrm>
            <a:off x="-1" y="2958419"/>
            <a:ext cx="12192001" cy="9411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FC234-CE84-CE4A-AEC5-3D8F75B4E49C}"/>
              </a:ext>
            </a:extLst>
          </p:cNvPr>
          <p:cNvSpPr txBox="1"/>
          <p:nvPr/>
        </p:nvSpPr>
        <p:spPr>
          <a:xfrm>
            <a:off x="1822703" y="3210350"/>
            <a:ext cx="85465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3475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449A1-CFC1-4DAD-B7A7-18F28D109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470F-9ADA-466B-AB82-B61EAEAFE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911A3-F546-4E42-AF4C-A19723C5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D1A9-10CF-4643-B859-489D42315173}" type="datetimeFigureOut">
              <a:rPr lang="en-US" smtClean="0"/>
              <a:t>5/13/22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EF2CB-0748-4932-91F5-FE9CB118D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B938A-7293-4034-81F0-966C1C3FA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3979-F771-4A4E-8B71-03303C1E5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7E3552-DEBB-C944-A554-82AFCB8419BA}"/>
              </a:ext>
            </a:extLst>
          </p:cNvPr>
          <p:cNvSpPr/>
          <p:nvPr/>
        </p:nvSpPr>
        <p:spPr>
          <a:xfrm>
            <a:off x="0" y="4872178"/>
            <a:ext cx="12192000" cy="121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1168" b="21932"/>
          <a:stretch/>
        </p:blipFill>
        <p:spPr>
          <a:xfrm>
            <a:off x="-1" y="4933072"/>
            <a:ext cx="12192001" cy="1924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8D1FCC-C828-5245-A412-370879858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335" y="963303"/>
            <a:ext cx="2887330" cy="2925572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54ED87-0658-414E-9715-03B9642412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5550" y="5448601"/>
            <a:ext cx="4660900" cy="512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A2028A-6C2D-9540-910F-711B608C5F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5550" y="5961363"/>
            <a:ext cx="4660900" cy="3502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3132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02" r="1168" b="21932"/>
          <a:stretch/>
        </p:blipFill>
        <p:spPr>
          <a:xfrm>
            <a:off x="-1" y="6311590"/>
            <a:ext cx="12192001" cy="56563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C39C82-22A6-0A45-B0AE-051068866D21}"/>
              </a:ext>
            </a:extLst>
          </p:cNvPr>
          <p:cNvCxnSpPr>
            <a:cxnSpLocks/>
          </p:cNvCxnSpPr>
          <p:nvPr userDrawn="1"/>
        </p:nvCxnSpPr>
        <p:spPr>
          <a:xfrm>
            <a:off x="-1" y="6311590"/>
            <a:ext cx="12192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FA6151DA-0E50-3747-B88F-29F646B31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096" y="35461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4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8378D0F-E7EF-4A4B-83B1-DE98788093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096" y="1858509"/>
            <a:ext cx="10355263" cy="3752850"/>
          </a:xfrm>
          <a:prstGeom prst="rect">
            <a:avLst/>
          </a:prstGeom>
        </p:spPr>
        <p:txBody>
          <a:bodyPr/>
          <a:lstStyle>
            <a:lvl1pPr>
              <a:buClr>
                <a:srgbClr val="F7BF32"/>
              </a:buClr>
              <a:defRPr b="0" i="0">
                <a:latin typeface="Avenir Medium" panose="02000503020000020003" pitchFamily="2" charset="0"/>
              </a:defRPr>
            </a:lvl1pPr>
            <a:lvl2pPr>
              <a:buClr>
                <a:srgbClr val="F7BF32"/>
              </a:buClr>
              <a:defRPr b="0" i="0">
                <a:latin typeface="Avenir" panose="02000503020000020003" pitchFamily="2" charset="0"/>
              </a:defRPr>
            </a:lvl2pPr>
            <a:lvl3pPr>
              <a:buClr>
                <a:srgbClr val="F7BF32"/>
              </a:buClr>
              <a:defRPr b="0" i="0">
                <a:latin typeface="Avenir" panose="02000503020000020003" pitchFamily="2" charset="0"/>
              </a:defRPr>
            </a:lvl3pPr>
            <a:lvl4pPr>
              <a:buClr>
                <a:srgbClr val="F7BF32"/>
              </a:buClr>
              <a:defRPr b="0" i="0">
                <a:latin typeface="Avenir" panose="02000503020000020003" pitchFamily="2" charset="0"/>
              </a:defRPr>
            </a:lvl4pPr>
            <a:lvl5pPr>
              <a:buClr>
                <a:srgbClr val="F7BF32"/>
              </a:buClr>
              <a:defRPr b="0" i="0">
                <a:latin typeface="Avenir" panose="02000503020000020003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00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02" r="1168" b="21932"/>
          <a:stretch/>
        </p:blipFill>
        <p:spPr>
          <a:xfrm>
            <a:off x="-1" y="6311590"/>
            <a:ext cx="12192001" cy="565634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C39C82-22A6-0A45-B0AE-051068866D21}"/>
              </a:ext>
            </a:extLst>
          </p:cNvPr>
          <p:cNvCxnSpPr>
            <a:cxnSpLocks/>
          </p:cNvCxnSpPr>
          <p:nvPr userDrawn="1"/>
        </p:nvCxnSpPr>
        <p:spPr>
          <a:xfrm>
            <a:off x="-1" y="6311590"/>
            <a:ext cx="1219200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9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7E3552-DEBB-C944-A554-82AFCB8419BA}"/>
              </a:ext>
            </a:extLst>
          </p:cNvPr>
          <p:cNvSpPr/>
          <p:nvPr/>
        </p:nvSpPr>
        <p:spPr>
          <a:xfrm>
            <a:off x="0" y="4872178"/>
            <a:ext cx="12192000" cy="12180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9982E9-2715-D941-B379-71A97DB170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1168" b="21932"/>
          <a:stretch/>
        </p:blipFill>
        <p:spPr>
          <a:xfrm>
            <a:off x="-1" y="4933072"/>
            <a:ext cx="12192001" cy="192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D4AF910-3B45-C642-BA40-7F26C292CBB7}"/>
              </a:ext>
            </a:extLst>
          </p:cNvPr>
          <p:cNvGrpSpPr/>
          <p:nvPr userDrawn="1"/>
        </p:nvGrpSpPr>
        <p:grpSpPr>
          <a:xfrm>
            <a:off x="0" y="0"/>
            <a:ext cx="6143872" cy="6858000"/>
            <a:chOff x="0" y="0"/>
            <a:chExt cx="6143872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89D864-D3E3-854A-9727-A7FA3A3C3175}"/>
                </a:ext>
              </a:extLst>
            </p:cNvPr>
            <p:cNvSpPr/>
            <p:nvPr/>
          </p:nvSpPr>
          <p:spPr>
            <a:xfrm>
              <a:off x="5617345" y="0"/>
              <a:ext cx="526527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D8ED27C-6546-2A4D-8DF8-81E2F1D5CA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0000"/>
            <a:stretch/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</p:grp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061A9F-A15E-C64A-9549-79374FACE1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833" y="3229691"/>
            <a:ext cx="4702175" cy="3986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What We’ll Cover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FA52A49-6633-E54F-9E51-57323147E9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91833" y="1128199"/>
            <a:ext cx="4704334" cy="45646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  <a:defRPr sz="1800" b="0" i="0"/>
            </a:lvl2pPr>
          </a:lstStyle>
          <a:p>
            <a:pPr>
              <a:lnSpc>
                <a:spcPct val="200000"/>
              </a:lnSpc>
            </a:pPr>
            <a:r>
              <a:rPr lang="en-US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>
                <a:latin typeface="Avenir Medium" panose="02000503020000020003" pitchFamily="2" charset="0"/>
              </a:rPr>
              <a:t>Content</a:t>
            </a:r>
          </a:p>
          <a:p>
            <a:pPr marL="742950" lvl="1" indent="-285750">
              <a:lnSpc>
                <a:spcPct val="200000"/>
              </a:lnSpc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>
                <a:latin typeface="Avenir Medium" panose="02000503020000020003" pitchFamily="2" charset="0"/>
              </a:rPr>
              <a:t>Content</a:t>
            </a:r>
          </a:p>
          <a:p>
            <a:pPr>
              <a:lnSpc>
                <a:spcPct val="200000"/>
              </a:lnSpc>
            </a:pPr>
            <a:r>
              <a:rPr lang="en-US">
                <a:latin typeface="Avenir Medium" panose="02000503020000020003" pitchFamily="2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86207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6B76FD-EBC2-924F-90F9-5FBB8B224E6C}"/>
              </a:ext>
            </a:extLst>
          </p:cNvPr>
          <p:cNvSpPr/>
          <p:nvPr/>
        </p:nvSpPr>
        <p:spPr>
          <a:xfrm>
            <a:off x="-1" y="6224584"/>
            <a:ext cx="12192001" cy="2607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204431-1C59-AA44-82EC-D02845A98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24" r="1434" b="242"/>
          <a:stretch/>
        </p:blipFill>
        <p:spPr>
          <a:xfrm>
            <a:off x="0" y="6279639"/>
            <a:ext cx="12192000" cy="57836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6176D2-EEF6-1043-9E18-99A5E6FB1DED}"/>
              </a:ext>
            </a:extLst>
          </p:cNvPr>
          <p:cNvCxnSpPr>
            <a:cxnSpLocks/>
          </p:cNvCxnSpPr>
          <p:nvPr/>
        </p:nvCxnSpPr>
        <p:spPr>
          <a:xfrm>
            <a:off x="-13856" y="1260574"/>
            <a:ext cx="6096001" cy="0"/>
          </a:xfrm>
          <a:prstGeom prst="line">
            <a:avLst/>
          </a:prstGeom>
          <a:ln w="28575">
            <a:solidFill>
              <a:srgbClr val="FFC6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75B1AC-CF2D-704D-8913-3B88C08C39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8083" y="600075"/>
            <a:ext cx="5680075" cy="66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8360B5A-D265-7849-A437-ACE53640B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083" y="1752600"/>
            <a:ext cx="4257675" cy="33528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C629"/>
              </a:buClr>
              <a:buFont typeface="Arial" panose="020B0604020202020204" pitchFamily="34" charset="0"/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r>
              <a:rPr lang="en-US" sz="1500" b="1">
                <a:latin typeface="Avenir Black" panose="02000503020000020003" pitchFamily="2" charset="0"/>
              </a:rPr>
              <a:t>Points:</a:t>
            </a:r>
          </a:p>
          <a:p>
            <a:endParaRPr lang="en-US" sz="1500">
              <a:latin typeface="Avenir Medium" panose="02000503020000020003" pitchFamily="2" charset="0"/>
            </a:endParaRP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>
                <a:latin typeface="Avenir Medium" panose="02000503020000020003" pitchFamily="2" charset="0"/>
              </a:rPr>
              <a:t>Point 1</a:t>
            </a: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>
                <a:latin typeface="Avenir Medium" panose="02000503020000020003" pitchFamily="2" charset="0"/>
              </a:rPr>
              <a:t>Point 2</a:t>
            </a:r>
          </a:p>
          <a:p>
            <a:pPr marL="285750" indent="-285750">
              <a:buClr>
                <a:srgbClr val="FFC629"/>
              </a:buClr>
              <a:buFont typeface="Arial" panose="020B0604020202020204" pitchFamily="34" charset="0"/>
              <a:buChar char="•"/>
            </a:pPr>
            <a:r>
              <a:rPr lang="en-US" sz="1500">
                <a:latin typeface="Avenir Medium" panose="02000503020000020003" pitchFamily="2" charset="0"/>
              </a:rPr>
              <a:t>Point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>
              <a:latin typeface="Avenir Medium" panose="02000503020000020003" pitchFamily="2" charset="0"/>
            </a:endParaRPr>
          </a:p>
          <a:p>
            <a:r>
              <a:rPr lang="en-US" sz="1500">
                <a:latin typeface="Avenir Medium" panose="02000503020000020003" pitchFamily="2" charset="0"/>
              </a:rPr>
              <a:t>Reinforce main points/message here with copy to explain to the consumer.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F874033-E928-1743-85FB-DC29CB426C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99667" y="1593184"/>
            <a:ext cx="4794250" cy="3892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0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475F388-1957-4E42-8C71-14A16B93040E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0DCAAC-46AE-3343-8F9A-CD4DDA203A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02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7FE7ACE-CBBD-CE4F-9899-20F39A6A454D}"/>
                </a:ext>
              </a:extLst>
            </p:cNvPr>
            <p:cNvCxnSpPr/>
            <p:nvPr/>
          </p:nvCxnSpPr>
          <p:spPr>
            <a:xfrm>
              <a:off x="3169919" y="3857735"/>
              <a:ext cx="5852160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210CA93-A5F0-FC40-A24C-216D908FFE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8325" y="3247982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23017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2C8967C-5DE1-8542-B6F8-DE583745C775}"/>
              </a:ext>
            </a:extLst>
          </p:cNvPr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3F91AB2-125E-C949-8DAC-F09226535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t="19272"/>
            <a:stretch/>
          </p:blipFill>
          <p:spPr>
            <a:xfrm>
              <a:off x="0" y="-1"/>
              <a:ext cx="12192000" cy="6858001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F6F952A-A865-544A-B2DA-A32AF5762272}"/>
                </a:ext>
              </a:extLst>
            </p:cNvPr>
            <p:cNvCxnSpPr/>
            <p:nvPr/>
          </p:nvCxnSpPr>
          <p:spPr>
            <a:xfrm>
              <a:off x="3672840" y="3857735"/>
              <a:ext cx="4846320" cy="0"/>
            </a:xfrm>
            <a:prstGeom prst="line">
              <a:avLst/>
            </a:prstGeom>
            <a:ln w="28575">
              <a:solidFill>
                <a:srgbClr val="FFC6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DF5D72F-CC3C-2B4E-B192-FF761F67C8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08325" y="3247982"/>
            <a:ext cx="6575347" cy="553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Divider Title</a:t>
            </a:r>
          </a:p>
        </p:txBody>
      </p:sp>
    </p:spTree>
    <p:extLst>
      <p:ext uri="{BB962C8B-B14F-4D97-AF65-F5344CB8AC3E}">
        <p14:creationId xmlns:p14="http://schemas.microsoft.com/office/powerpoint/2010/main" val="308901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656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7" r:id="rId3"/>
    <p:sldLayoutId id="2147483668" r:id="rId4"/>
    <p:sldLayoutId id="2147483669" r:id="rId5"/>
    <p:sldLayoutId id="2147483658" r:id="rId6"/>
    <p:sldLayoutId id="2147483665" r:id="rId7"/>
    <p:sldLayoutId id="2147483660" r:id="rId8"/>
    <p:sldLayoutId id="2147483661" r:id="rId9"/>
    <p:sldLayoutId id="2147483663" r:id="rId10"/>
    <p:sldLayoutId id="2147483664" r:id="rId11"/>
    <p:sldLayoutId id="2147483666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techniques/alttext/" TargetMode="External"/><Relationship Id="rId2" Type="http://schemas.openxmlformats.org/officeDocument/2006/relationships/hyperlink" Target="https://accessibility.kennesaw.edu/basic_accessibility_solutions/creating_accessible_content/index.php#documents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doi.gov/ocio/section508/video2" TargetMode="External"/><Relationship Id="rId4" Type="http://schemas.openxmlformats.org/officeDocument/2006/relationships/hyperlink" Target="https://www.w3.org/WAI/tutorials/image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rodenb1@Kennesaw.edu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DLI@Kennesaw.edu" TargetMode="External"/><Relationship Id="rId5" Type="http://schemas.openxmlformats.org/officeDocument/2006/relationships/hyperlink" Target="https://accessibility.kennesaw.edu/" TargetMode="External"/><Relationship Id="rId4" Type="http://schemas.openxmlformats.org/officeDocument/2006/relationships/hyperlink" Target="https://dli.kennesaw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w3.org/TR/WCAG21/#non-text-content" TargetMode="External"/><Relationship Id="rId4" Type="http://schemas.openxmlformats.org/officeDocument/2006/relationships/hyperlink" Target="http://www.w3.org/TR/WCAG2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space.kennesaw.edu/media/Why+Mark+Some+Images+as+DecorativeF/1_ioi9j53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AI/tutorials/imag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53649" y="6136476"/>
            <a:ext cx="4660900" cy="350227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Spring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ACD85-76A5-764B-84BC-BDF5EA44CC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89391" y="5161140"/>
            <a:ext cx="5189415" cy="9753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Writing Alt Text for Complex Images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07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4ED7-1E45-0B4B-96F2-B4504B51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64728-6E21-FF41-803D-E4BDFB72807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lIns="91440" tIns="45720" rIns="91440" bIns="45720" anchor="t"/>
          <a:lstStyle/>
          <a:p>
            <a:r>
              <a:rPr lang="en-US" dirty="0"/>
              <a:t>DLI Academic Web Accessibility </a:t>
            </a:r>
            <a:r>
              <a:rPr lang="en-US" dirty="0">
                <a:hlinkClick r:id="rId2"/>
              </a:rPr>
              <a:t>Alt Text Resources (doc and video)</a:t>
            </a:r>
            <a:endParaRPr lang="en-US" dirty="0"/>
          </a:p>
          <a:p>
            <a:r>
              <a:rPr lang="en-US" dirty="0">
                <a:hlinkClick r:id="rId3"/>
              </a:rPr>
              <a:t>Web Aim’s Alt Text Techniques </a:t>
            </a:r>
            <a:r>
              <a:rPr lang="en-US" dirty="0"/>
              <a:t>page</a:t>
            </a:r>
          </a:p>
          <a:p>
            <a:r>
              <a:rPr lang="en-US" dirty="0">
                <a:hlinkClick r:id="rId4"/>
              </a:rPr>
              <a:t>W3C’s Images Concepts</a:t>
            </a:r>
            <a:r>
              <a:rPr lang="en-US" dirty="0"/>
              <a:t> page</a:t>
            </a:r>
          </a:p>
          <a:p>
            <a:r>
              <a:rPr lang="en-US" dirty="0">
                <a:hlinkClick r:id="rId5"/>
              </a:rPr>
              <a:t>Writing Alt Text for Maps</a:t>
            </a:r>
            <a:r>
              <a:rPr lang="en-US" dirty="0"/>
              <a:t> </a:t>
            </a:r>
            <a:r>
              <a:rPr lang="en-US"/>
              <a:t>(Presentation is for PDFs but will apply to many formats)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578" y="4454305"/>
            <a:ext cx="4517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Questions?</a:t>
            </a:r>
          </a:p>
        </p:txBody>
      </p:sp>
      <p:sp>
        <p:nvSpPr>
          <p:cNvPr id="3" name="Title 2" descr="Thank you slide" hidden="1">
            <a:extLst>
              <a:ext uri="{FF2B5EF4-FFF2-40B4-BE49-F238E27FC236}">
                <a16:creationId xmlns:a16="http://schemas.microsoft.com/office/drawing/2014/main" id="{3EB56011-A941-5742-8D14-05D6EFBDC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737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77794-97A3-6741-B8A5-FD0D567CF7F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100320" y="2401888"/>
            <a:ext cx="6517939" cy="3484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+mn-lt"/>
                <a:cs typeface="+mn-cs"/>
              </a:rPr>
              <a:t>Assistant Director, Academic Web Accessibility</a:t>
            </a:r>
          </a:p>
          <a:p>
            <a:pPr marL="0" indent="0">
              <a:buNone/>
            </a:pPr>
            <a:r>
              <a:rPr lang="en-US" sz="2600" dirty="0">
                <a:latin typeface="+mn-lt"/>
                <a:cs typeface="+mn-cs"/>
              </a:rPr>
              <a:t>Digital Learning Innovations (DLI)</a:t>
            </a:r>
          </a:p>
          <a:p>
            <a:pPr marL="0" indent="0">
              <a:buNone/>
            </a:pPr>
            <a:endParaRPr lang="en-US" sz="2600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2200" dirty="0">
                <a:latin typeface="+mn-lt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jrodenb1@kennesaw.edu</a:t>
            </a:r>
            <a:r>
              <a:rPr lang="en-US" sz="2200" dirty="0">
                <a:latin typeface="+mn-lt"/>
                <a:cs typeface="+mn-cs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+mn-lt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https://dli.kennesaw.edu</a:t>
            </a:r>
            <a:r>
              <a:rPr lang="en-US" sz="2200" dirty="0">
                <a:latin typeface="+mn-lt"/>
                <a:cs typeface="+mn-cs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+mn-lt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https://accessibility.kennesaw.edu</a:t>
            </a:r>
            <a:r>
              <a:rPr lang="en-US" sz="2200" dirty="0">
                <a:latin typeface="+mn-lt"/>
                <a:cs typeface="+mn-cs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+mn-lt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DLI@kennesaw.edu</a:t>
            </a:r>
            <a:r>
              <a:rPr lang="en-US" sz="2200" dirty="0">
                <a:latin typeface="+mn-lt"/>
                <a:cs typeface="+mn-cs"/>
              </a:rPr>
              <a:t>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latin typeface="+mn-lt"/>
              <a:cs typeface="+mn-cs"/>
            </a:endParaRPr>
          </a:p>
        </p:txBody>
      </p:sp>
      <p:pic>
        <p:nvPicPr>
          <p:cNvPr id="10" name="Picture Placeholder 9" descr="Jason Rodenbeck">
            <a:extLst>
              <a:ext uri="{FF2B5EF4-FFF2-40B4-BE49-F238E27FC236}">
                <a16:creationId xmlns:a16="http://schemas.microsoft.com/office/drawing/2014/main" id="{2F0AF46A-F1B6-784E-9998-AC06007BD72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7"/>
          <a:srcRect l="62" r="4957"/>
          <a:stretch/>
        </p:blipFill>
        <p:spPr>
          <a:xfrm>
            <a:off x="0" y="0"/>
            <a:ext cx="4657725" cy="685800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CF8AE36-D8EE-074D-8043-F74F2A4A67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66683" y="364472"/>
            <a:ext cx="6251575" cy="17843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/>
              <a:t>Jason </a:t>
            </a:r>
            <a:r>
              <a:rPr lang="en-US" sz="5400" b="1" dirty="0" err="1"/>
              <a:t>Rodenbeck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92517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A49438-9F83-6A44-9051-9C7B5972E668}"/>
              </a:ext>
            </a:extLst>
          </p:cNvPr>
          <p:cNvSpPr txBox="1"/>
          <p:nvPr/>
        </p:nvSpPr>
        <p:spPr>
          <a:xfrm>
            <a:off x="5055198" y="4987924"/>
            <a:ext cx="6538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ALT-TEXT: Complex NOAA infographic showing water cycle including water in various forms across various terrains--infographic demonstrates the difficulty of writing alternative text for very complex images.</a:t>
            </a:r>
          </a:p>
        </p:txBody>
      </p:sp>
      <p:pic>
        <p:nvPicPr>
          <p:cNvPr id="6" name="Picture Placeholder 5" descr="Complex NOAA infographic showing water cycle including water in various forms across various terrains--infographic demonstrates the difficulty of writing alternative text for very complex images.">
            <a:extLst>
              <a:ext uri="{FF2B5EF4-FFF2-40B4-BE49-F238E27FC236}">
                <a16:creationId xmlns:a16="http://schemas.microsoft.com/office/drawing/2014/main" id="{0D1AD88A-D00B-B94E-B293-33ECA88BED2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396" r="5723"/>
          <a:stretch/>
        </p:blipFill>
        <p:spPr>
          <a:xfrm>
            <a:off x="5087816" y="1398821"/>
            <a:ext cx="6775938" cy="345075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D50D0-860C-AE4A-BC3C-67B3C197A6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083" y="1752599"/>
            <a:ext cx="4257675" cy="4435653"/>
          </a:xfrm>
        </p:spPr>
        <p:txBody>
          <a:bodyPr/>
          <a:lstStyle/>
          <a:p>
            <a:r>
              <a:rPr lang="en-US" sz="2000" dirty="0"/>
              <a:t>We use images because they help illustrate ideas that are difficult to describe—they simplify our message even as they add to it!</a:t>
            </a:r>
          </a:p>
          <a:p>
            <a:endParaRPr lang="en-US" sz="2000" dirty="0"/>
          </a:p>
          <a:p>
            <a:r>
              <a:rPr lang="en-US" sz="2000" dirty="0"/>
              <a:t>However, to make the image accessible to people who cannot </a:t>
            </a:r>
            <a:r>
              <a:rPr lang="en-US" sz="2000" i="1" dirty="0"/>
              <a:t>see </a:t>
            </a:r>
            <a:r>
              <a:rPr lang="en-US" sz="2000" dirty="0"/>
              <a:t>the image, we frequently have to go ahead and describe what we were trying to avoid describing!</a:t>
            </a:r>
          </a:p>
          <a:p>
            <a:endParaRPr lang="en-US" sz="2000" dirty="0"/>
          </a:p>
          <a:p>
            <a:r>
              <a:rPr lang="en-US" sz="2000" dirty="0"/>
              <a:t>This creates tension!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5D8BC8-7599-6C43-A424-58435E7381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83" y="64519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Images are important!</a:t>
            </a:r>
          </a:p>
        </p:txBody>
      </p:sp>
    </p:spTree>
    <p:extLst>
      <p:ext uri="{BB962C8B-B14F-4D97-AF65-F5344CB8AC3E}">
        <p14:creationId xmlns:p14="http://schemas.microsoft.com/office/powerpoint/2010/main" val="64454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1F21F99-F765-C54E-8290-0BDEDC66A6D9}"/>
              </a:ext>
            </a:extLst>
          </p:cNvPr>
          <p:cNvSpPr txBox="1"/>
          <p:nvPr/>
        </p:nvSpPr>
        <p:spPr>
          <a:xfrm>
            <a:off x="5127811" y="5701553"/>
            <a:ext cx="6967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 text describes screen shot and contains all the text in the screenshot.</a:t>
            </a:r>
          </a:p>
        </p:txBody>
      </p:sp>
      <p:pic>
        <p:nvPicPr>
          <p:cNvPr id="6" name="Picture 5" descr="Screen capture of WCAG 2.1 containing following language: &#10;&#10;1. Perceivable Information and user interface components must be presentable to users in ways they can perceive.  Guideline 1.1 Text Alternatives, Provide text alternatives for any non-text content so that it can be changed into other forms people need, such as large print, braille, speech, symbols or simpler language.&#10;&#10;Success Criterion 1.1.1 Non-text Content&#10;Understanding Non-text Content|&#10;(Level A) All non-text content that is presented to the user has a text alternative that serves the equivalent purpose, except for the situations listed below.">
            <a:extLst>
              <a:ext uri="{FF2B5EF4-FFF2-40B4-BE49-F238E27FC236}">
                <a16:creationId xmlns:a16="http://schemas.microsoft.com/office/drawing/2014/main" id="{760ED4BB-5AFD-7440-A345-CAC4566C5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855" y="1507541"/>
            <a:ext cx="6875909" cy="401151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C5D64-F850-B34B-A979-BB09AF152A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46574" y="1507541"/>
            <a:ext cx="4540940" cy="3752850"/>
          </a:xfrm>
        </p:spPr>
        <p:txBody>
          <a:bodyPr lIns="91440" tIns="45720" rIns="91440" bIns="45720" anchor="t"/>
          <a:lstStyle/>
          <a:p>
            <a:r>
              <a:rPr lang="en-US" sz="2400" dirty="0">
                <a:hlinkClick r:id="rId4"/>
              </a:rPr>
              <a:t>Web Content Accessibility Guidelines (WCAG 2.1)</a:t>
            </a:r>
            <a:endParaRPr lang="en-US" sz="2400" dirty="0"/>
          </a:p>
          <a:p>
            <a:endParaRPr lang="en-US" dirty="0">
              <a:latin typeface="Avenir Medium"/>
            </a:endParaRPr>
          </a:p>
          <a:p>
            <a:pPr lvl="1" fontAlgn="base"/>
            <a:r>
              <a:rPr lang="en-US" dirty="0"/>
              <a:t>WCAG 2.1: 1.1.1 </a:t>
            </a:r>
            <a:r>
              <a:rPr lang="en-US" u="sng" dirty="0">
                <a:hlinkClick r:id="rId5"/>
              </a:rPr>
              <a:t>Non-text Content</a:t>
            </a:r>
            <a:r>
              <a:rPr lang="en-US" dirty="0"/>
              <a:t> </a:t>
            </a:r>
          </a:p>
          <a:p>
            <a:pPr lvl="1" fontAlgn="base"/>
            <a:endParaRPr lang="en-US" dirty="0"/>
          </a:p>
          <a:p>
            <a:pPr lvl="1" fontAlgn="base"/>
            <a:r>
              <a:rPr lang="en-US" dirty="0">
                <a:latin typeface="Avenir"/>
              </a:rPr>
              <a:t>All non-text content that is presented to the user has a text alternative that </a:t>
            </a:r>
            <a:r>
              <a:rPr lang="en-US" b="1" i="1" dirty="0">
                <a:latin typeface="Avenir"/>
              </a:rPr>
              <a:t>serves</a:t>
            </a:r>
            <a:r>
              <a:rPr lang="en-US" dirty="0">
                <a:latin typeface="Avenir"/>
              </a:rPr>
              <a:t> </a:t>
            </a:r>
            <a:r>
              <a:rPr lang="en-US" b="1" i="1" dirty="0">
                <a:latin typeface="Avenir"/>
              </a:rPr>
              <a:t>the equivalent purpose</a:t>
            </a:r>
            <a:r>
              <a:rPr lang="en-US" dirty="0">
                <a:latin typeface="Avenir"/>
              </a:rPr>
              <a:t> (with rare exceptions) </a:t>
            </a:r>
            <a:endParaRPr lang="en-US" dirty="0"/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2A6580-C213-3146-9795-179B58C91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Accessibility Standards</a:t>
            </a:r>
          </a:p>
        </p:txBody>
      </p:sp>
    </p:spTree>
    <p:extLst>
      <p:ext uri="{BB962C8B-B14F-4D97-AF65-F5344CB8AC3E}">
        <p14:creationId xmlns:p14="http://schemas.microsoft.com/office/powerpoint/2010/main" val="13592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24A22CA-0052-7D4A-95E8-5D3DD41B948E}"/>
              </a:ext>
            </a:extLst>
          </p:cNvPr>
          <p:cNvSpPr txBox="1"/>
          <p:nvPr/>
        </p:nvSpPr>
        <p:spPr>
          <a:xfrm>
            <a:off x="4428567" y="5664115"/>
            <a:ext cx="544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 text: Microsoft PowerPoint alt text interface sample. </a:t>
            </a:r>
          </a:p>
        </p:txBody>
      </p:sp>
      <p:pic>
        <p:nvPicPr>
          <p:cNvPr id="7" name="Picture 6" descr="Microsoft PowerPoint alt text interface sample.">
            <a:extLst>
              <a:ext uri="{FF2B5EF4-FFF2-40B4-BE49-F238E27FC236}">
                <a16:creationId xmlns:a16="http://schemas.microsoft.com/office/drawing/2014/main" id="{C715815C-1DF7-C146-82DA-DAE132A63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04" y="1436421"/>
            <a:ext cx="3399766" cy="45970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964D1-8B8A-D34B-A6E7-3F0428999E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09882" y="1858509"/>
            <a:ext cx="5978477" cy="3752850"/>
          </a:xfrm>
        </p:spPr>
        <p:txBody>
          <a:bodyPr/>
          <a:lstStyle/>
          <a:p>
            <a:r>
              <a:rPr lang="en-US" dirty="0"/>
              <a:t>A text substitute which</a:t>
            </a:r>
          </a:p>
          <a:p>
            <a:pPr lvl="1"/>
            <a:r>
              <a:rPr lang="en-US" dirty="0"/>
              <a:t>Is read by screen readers,</a:t>
            </a:r>
          </a:p>
          <a:p>
            <a:pPr lvl="1"/>
            <a:r>
              <a:rPr lang="en-US" dirty="0"/>
              <a:t>Is presented if the image fails to load</a:t>
            </a:r>
          </a:p>
          <a:p>
            <a:pPr lvl="1"/>
            <a:r>
              <a:rPr lang="en-US" dirty="0"/>
              <a:t>Is indexed by search engines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CBE29-A9C6-2041-BA99-4AFFFDB96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Alt-Text IS:</a:t>
            </a:r>
          </a:p>
        </p:txBody>
      </p:sp>
    </p:spTree>
    <p:extLst>
      <p:ext uri="{BB962C8B-B14F-4D97-AF65-F5344CB8AC3E}">
        <p14:creationId xmlns:p14="http://schemas.microsoft.com/office/powerpoint/2010/main" val="118070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3D target with arrow splitting another arrow in the bullseye.  Image animates when presented.">
                <a:extLst>
                  <a:ext uri="{FF2B5EF4-FFF2-40B4-BE49-F238E27FC236}">
                    <a16:creationId xmlns:a16="http://schemas.microsoft.com/office/drawing/2014/main" id="{A752F3AB-EEBE-0941-A57F-16B76C6B6B4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97301678"/>
                  </p:ext>
                </p:extLst>
              </p:nvPr>
            </p:nvGraphicFramePr>
            <p:xfrm>
              <a:off x="7530353" y="1264716"/>
              <a:ext cx="3317675" cy="4328568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317675" cy="4328568"/>
                    </a:xfrm>
                    <a:prstGeom prst="rect">
                      <a:avLst/>
                    </a:prstGeom>
                  </am3d:spPr>
                  <am3d:camera>
                    <am3d:pos x="0" y="0" z="6029646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2309" d="1000000"/>
                    <am3d:preTrans dx="-1" dy="-10762396" dz="-4674376"/>
                    <am3d:scale>
                      <am3d:sx n="1000000" d="1000000"/>
                      <am3d:sy n="1000000" d="1000000"/>
                      <am3d:sz n="1000000" d="1000000"/>
                    </am3d:scale>
                    <am3d:rot ax="37209" ay="-594706" az="-6394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84220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3D target with arrow splitting another arrow in the bullseye.  Image animates when presented.">
                <a:extLst>
                  <a:ext uri="{FF2B5EF4-FFF2-40B4-BE49-F238E27FC236}">
                    <a16:creationId xmlns:a16="http://schemas.microsoft.com/office/drawing/2014/main" id="{A752F3AB-EEBE-0941-A57F-16B76C6B6B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0353" y="1264716"/>
                <a:ext cx="3317675" cy="432856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B96FD-116E-4E77-823D-3B667963AB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6518" y="1536326"/>
            <a:ext cx="6024282" cy="375285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>
                <a:latin typeface="Avenir Medium"/>
              </a:rPr>
              <a:t>If your content contains images which carry meaningful information students are intended to receive through that image...</a:t>
            </a:r>
            <a:endParaRPr lang="en-US" dirty="0"/>
          </a:p>
          <a:p>
            <a:endParaRPr lang="en-US" i="1" dirty="0">
              <a:latin typeface="Avenir Medium"/>
            </a:endParaRPr>
          </a:p>
          <a:p>
            <a:pPr marL="0" indent="0">
              <a:buNone/>
            </a:pPr>
            <a:r>
              <a:rPr lang="en-US" dirty="0">
                <a:latin typeface="Avenir Medium"/>
              </a:rPr>
              <a:t>...the goal of alternative text is to ensure </a:t>
            </a:r>
            <a:r>
              <a:rPr lang="en-US" b="1" i="1" dirty="0">
                <a:latin typeface="Avenir Medium"/>
              </a:rPr>
              <a:t>equitable access</a:t>
            </a:r>
            <a:r>
              <a:rPr lang="en-US" i="1" dirty="0">
                <a:latin typeface="Avenir Medium"/>
              </a:rPr>
              <a:t> </a:t>
            </a:r>
            <a:r>
              <a:rPr lang="en-US" dirty="0">
                <a:latin typeface="Avenir Medium"/>
              </a:rPr>
              <a:t>to that meaningful information for students who cannot perceive the image.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AC276A-161A-4567-9B54-7DCC94C17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Arial"/>
                <a:cs typeface="Arial"/>
              </a:rPr>
              <a:t>Alt-Text GOAL: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13C994-F5F0-EB4E-975D-E00BE8F0CF30}"/>
              </a:ext>
            </a:extLst>
          </p:cNvPr>
          <p:cNvSpPr txBox="1"/>
          <p:nvPr/>
        </p:nvSpPr>
        <p:spPr>
          <a:xfrm>
            <a:off x="6454955" y="5593284"/>
            <a:ext cx="5468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 text: 3D target with arrow splitting another arrow in the bullseye.  Image animates when presented.</a:t>
            </a:r>
          </a:p>
        </p:txBody>
      </p:sp>
    </p:spTree>
    <p:extLst>
      <p:ext uri="{BB962C8B-B14F-4D97-AF65-F5344CB8AC3E}">
        <p14:creationId xmlns:p14="http://schemas.microsoft.com/office/powerpoint/2010/main" val="39417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2000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DB8D9-613A-BD46-876A-BAC357867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Alt-Text CAN: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20B6C-1DF1-EA45-BEF0-9619A3E6A1F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096" y="1569656"/>
            <a:ext cx="10355263" cy="3752850"/>
          </a:xfrm>
        </p:spPr>
        <p:txBody>
          <a:bodyPr/>
          <a:lstStyle/>
          <a:p>
            <a:r>
              <a:rPr lang="en-US" dirty="0"/>
              <a:t>Be presented in two ways: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Tagged in the code of the document (using built-in tools in Word, etc.)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OR, when too long or too complex, can be described somewhere else on the document / page (two options)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Important: if you have described the image in the text of the document, you may not need extensive alt-text!</a:t>
            </a:r>
          </a:p>
        </p:txBody>
      </p:sp>
    </p:spTree>
    <p:extLst>
      <p:ext uri="{BB962C8B-B14F-4D97-AF65-F5344CB8AC3E}">
        <p14:creationId xmlns:p14="http://schemas.microsoft.com/office/powerpoint/2010/main" val="93864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08C1-CB1F-2F41-AEE0-4B35C1FE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Rules for What to Write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D7D45-25B3-FE4E-A341-7B789E22313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096" y="1289538"/>
            <a:ext cx="10355263" cy="4321821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Avenir Medium"/>
              </a:rPr>
              <a:t>Don’t say “Image of!”</a:t>
            </a:r>
          </a:p>
          <a:p>
            <a:pPr lvl="1"/>
            <a:r>
              <a:rPr lang="en-US" dirty="0"/>
              <a:t>Unless it’s an image of a painting, portrait, etc.</a:t>
            </a:r>
          </a:p>
          <a:p>
            <a:r>
              <a:rPr lang="en-US" dirty="0">
                <a:latin typeface="Avenir Medium"/>
              </a:rPr>
              <a:t>Consider the content and the function</a:t>
            </a:r>
          </a:p>
          <a:p>
            <a:pPr lvl="1"/>
            <a:r>
              <a:rPr lang="en-US" dirty="0"/>
              <a:t>What is it my students need to learn from this image?</a:t>
            </a:r>
          </a:p>
          <a:p>
            <a:pPr lvl="1"/>
            <a:r>
              <a:rPr lang="en-US" dirty="0"/>
              <a:t>Has the image been described in the text already?</a:t>
            </a:r>
          </a:p>
          <a:p>
            <a:pPr lvl="1"/>
            <a:r>
              <a:rPr lang="en-US" dirty="0">
                <a:latin typeface="Avenir"/>
              </a:rPr>
              <a:t>Does ALL of the content of the image </a:t>
            </a:r>
            <a:r>
              <a:rPr lang="en-US" i="1" dirty="0">
                <a:latin typeface="Avenir"/>
              </a:rPr>
              <a:t>need </a:t>
            </a:r>
            <a:r>
              <a:rPr lang="en-US" dirty="0">
                <a:latin typeface="Avenir"/>
              </a:rPr>
              <a:t>to be described or is there a specific thing that students are supposed to get from the image that is paramount?</a:t>
            </a:r>
          </a:p>
          <a:p>
            <a:pPr lvl="1"/>
            <a:r>
              <a:rPr lang="en-US" dirty="0"/>
              <a:t>Are there other ways to represent the meaning of the image that are simpler?</a:t>
            </a:r>
          </a:p>
          <a:p>
            <a:r>
              <a:rPr lang="en-US" dirty="0">
                <a:latin typeface="Avenir"/>
                <a:hlinkClick r:id="rId3"/>
              </a:rPr>
              <a:t>OR What NOT to!</a:t>
            </a:r>
            <a:endParaRPr lang="en-US">
              <a:latin typeface="Avenir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80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BCE8-9A50-3646-9A89-4F62A64D7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from </a:t>
            </a:r>
            <a:r>
              <a:rPr lang="en-US" dirty="0">
                <a:hlinkClick r:id="rId3"/>
              </a:rPr>
              <a:t>W3C Images Concepts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32741-B237-144E-8C5B-226DD30BCA1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3096" y="1272988"/>
            <a:ext cx="10355263" cy="3854277"/>
          </a:xfrm>
        </p:spPr>
        <p:txBody>
          <a:bodyPr/>
          <a:lstStyle/>
          <a:p>
            <a:pPr fontAlgn="base"/>
            <a:r>
              <a:rPr lang="en-US" dirty="0"/>
              <a:t>Review:</a:t>
            </a:r>
          </a:p>
          <a:p>
            <a:pPr lvl="1" fontAlgn="base"/>
            <a:r>
              <a:rPr lang="en-US" dirty="0"/>
              <a:t>Informative images </a:t>
            </a:r>
          </a:p>
          <a:p>
            <a:pPr lvl="2" fontAlgn="base"/>
            <a:r>
              <a:rPr lang="en-US" dirty="0"/>
              <a:t>Examples 2 and 3 </a:t>
            </a:r>
          </a:p>
          <a:p>
            <a:pPr lvl="1" fontAlgn="base"/>
            <a:r>
              <a:rPr lang="en-US" dirty="0"/>
              <a:t>Decorative images </a:t>
            </a:r>
          </a:p>
          <a:p>
            <a:pPr lvl="2" fontAlgn="base"/>
            <a:r>
              <a:rPr lang="en-US" dirty="0"/>
              <a:t>Page design </a:t>
            </a:r>
          </a:p>
          <a:p>
            <a:pPr lvl="1" fontAlgn="base"/>
            <a:r>
              <a:rPr lang="en-US" dirty="0"/>
              <a:t>Functional images </a:t>
            </a:r>
          </a:p>
          <a:p>
            <a:pPr lvl="2" fontAlgn="base"/>
            <a:r>
              <a:rPr lang="en-US" dirty="0"/>
              <a:t>None—just note what they are </a:t>
            </a:r>
          </a:p>
          <a:p>
            <a:pPr lvl="1" fontAlgn="base"/>
            <a:r>
              <a:rPr lang="en-US" dirty="0"/>
              <a:t>Images of text </a:t>
            </a:r>
          </a:p>
          <a:p>
            <a:pPr lvl="2" fontAlgn="base"/>
            <a:r>
              <a:rPr lang="en-US" dirty="0"/>
              <a:t>None—just note what they are and note that text content must be communicated </a:t>
            </a:r>
          </a:p>
          <a:p>
            <a:pPr fontAlgn="base"/>
            <a:r>
              <a:rPr lang="en-US" b="1" dirty="0"/>
              <a:t>Complex images </a:t>
            </a:r>
          </a:p>
          <a:p>
            <a:pPr lvl="1" fontAlgn="base"/>
            <a:r>
              <a:rPr lang="en-US" b="1" dirty="0"/>
              <a:t>Approaches 1 and 2 </a:t>
            </a:r>
          </a:p>
        </p:txBody>
      </p:sp>
    </p:spTree>
    <p:extLst>
      <p:ext uri="{BB962C8B-B14F-4D97-AF65-F5344CB8AC3E}">
        <p14:creationId xmlns:p14="http://schemas.microsoft.com/office/powerpoint/2010/main" val="3316320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Td9y44Re"/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52F4DDF268164D86DDC05D89E785E5" ma:contentTypeVersion="2" ma:contentTypeDescription="Create a new document." ma:contentTypeScope="" ma:versionID="a7c95b94b3c18e50dc6328596f017a40">
  <xsd:schema xmlns:xsd="http://www.w3.org/2001/XMLSchema" xmlns:xs="http://www.w3.org/2001/XMLSchema" xmlns:p="http://schemas.microsoft.com/office/2006/metadata/properties" xmlns:ns2="80148824-8d2f-4f58-88fd-613d56288e8a" targetNamespace="http://schemas.microsoft.com/office/2006/metadata/properties" ma:root="true" ma:fieldsID="5f3c2f0e146430a43de28e79a2e66d45" ns2:_="">
    <xsd:import namespace="80148824-8d2f-4f58-88fd-613d56288e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48824-8d2f-4f58-88fd-613d56288e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323EAA-6DB2-48F7-8EB2-0B6B88919AEA}">
  <ds:schemaRefs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80148824-8d2f-4f58-88fd-613d56288e8a"/>
  </ds:schemaRefs>
</ds:datastoreItem>
</file>

<file path=customXml/itemProps2.xml><?xml version="1.0" encoding="utf-8"?>
<ds:datastoreItem xmlns:ds="http://schemas.openxmlformats.org/officeDocument/2006/customXml" ds:itemID="{AC62A274-4345-4D5E-838D-668B0D9130EF}">
  <ds:schemaRefs>
    <ds:schemaRef ds:uri="80148824-8d2f-4f58-88fd-613d56288e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F654EBA-9312-48FF-A544-6FE1C5D13E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569</Words>
  <Application>Microsoft Macintosh PowerPoint</Application>
  <PresentationFormat>Widescreen</PresentationFormat>
  <Paragraphs>80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</vt:lpstr>
      <vt:lpstr>Avenir Black</vt:lpstr>
      <vt:lpstr>Avenir Medium</vt:lpstr>
      <vt:lpstr>Calibri</vt:lpstr>
      <vt:lpstr>Calibri Light</vt:lpstr>
      <vt:lpstr>Office Theme</vt:lpstr>
      <vt:lpstr>Writing Alt Text for Complex Images</vt:lpstr>
      <vt:lpstr>Jason Rodenbeck</vt:lpstr>
      <vt:lpstr>Images are important!</vt:lpstr>
      <vt:lpstr>Online Accessibility Standards</vt:lpstr>
      <vt:lpstr>Alt-Text IS:</vt:lpstr>
      <vt:lpstr>Alt-Text GOAL:</vt:lpstr>
      <vt:lpstr>Alt-Text CAN:</vt:lpstr>
      <vt:lpstr>The Basic Rules for What to Write</vt:lpstr>
      <vt:lpstr>Strategies from W3C Images Concepts</vt:lpstr>
      <vt:lpstr>Resources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and  Open Education Resources</dc:title>
  <dc:creator>Jason Rodenbeck</dc:creator>
  <cp:lastModifiedBy>Jason Rodenbeck</cp:lastModifiedBy>
  <cp:revision>43</cp:revision>
  <cp:lastPrinted>2021-02-19T13:38:32Z</cp:lastPrinted>
  <dcterms:created xsi:type="dcterms:W3CDTF">2021-01-28T20:48:16Z</dcterms:created>
  <dcterms:modified xsi:type="dcterms:W3CDTF">2022-05-13T12:12:01Z</dcterms:modified>
</cp:coreProperties>
</file>