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52670" autoAdjust="0"/>
  </p:normalViewPr>
  <p:slideViewPr>
    <p:cSldViewPr snapToGrid="0" snapToObjects="1" showGuides="1">
      <p:cViewPr varScale="1">
        <p:scale>
          <a:sx n="58" d="100"/>
          <a:sy n="58" d="100"/>
        </p:scale>
        <p:origin x="5574" y="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Velarde" userId="3cdd8822c03cf44d" providerId="LiveId" clId="{DEE7D03F-5FEF-5344-9C8A-C1C6A8DB0078}"/>
    <pc:docChg chg="undo custSel addSld delSld modSld">
      <pc:chgData name="Robert Velarde" userId="3cdd8822c03cf44d" providerId="LiveId" clId="{DEE7D03F-5FEF-5344-9C8A-C1C6A8DB0078}" dt="2025-07-08T20:31:35.140" v="1358" actId="20577"/>
      <pc:docMkLst>
        <pc:docMk/>
      </pc:docMkLst>
      <pc:sldChg chg="delSp modSp delAnim">
        <pc:chgData name="Robert Velarde" userId="3cdd8822c03cf44d" providerId="LiveId" clId="{DEE7D03F-5FEF-5344-9C8A-C1C6A8DB0078}" dt="2025-07-08T20:31:24.304" v="1346" actId="27636"/>
        <pc:sldMkLst>
          <pc:docMk/>
          <pc:sldMk cId="2651357330" sldId="256"/>
        </pc:sldMkLst>
        <pc:spChg chg="mod">
          <ac:chgData name="Robert Velarde" userId="3cdd8822c03cf44d" providerId="LiveId" clId="{DEE7D03F-5FEF-5344-9C8A-C1C6A8DB0078}" dt="2025-07-08T20:31:24.303" v="1345" actId="27636"/>
          <ac:spMkLst>
            <pc:docMk/>
            <pc:sldMk cId="2651357330" sldId="256"/>
            <ac:spMk id="2" creationId="{92DC2BCB-C041-444D-BD7B-C9C0A2650491}"/>
          </ac:spMkLst>
        </pc:spChg>
        <pc:spChg chg="mod">
          <ac:chgData name="Robert Velarde" userId="3cdd8822c03cf44d" providerId="LiveId" clId="{DEE7D03F-5FEF-5344-9C8A-C1C6A8DB0078}" dt="2025-07-08T20:31:24.304" v="1346" actId="27636"/>
          <ac:spMkLst>
            <pc:docMk/>
            <pc:sldMk cId="2651357330" sldId="256"/>
            <ac:spMk id="3" creationId="{C30436E9-7C4D-E64E-B98F-03178A182641}"/>
          </ac:spMkLst>
        </pc:spChg>
      </pc:sldChg>
      <pc:sldChg chg="delSp modSp delAnim">
        <pc:chgData name="Robert Velarde" userId="3cdd8822c03cf44d" providerId="LiveId" clId="{DEE7D03F-5FEF-5344-9C8A-C1C6A8DB0078}" dt="2025-07-08T20:14:43.007" v="200" actId="120"/>
        <pc:sldMkLst>
          <pc:docMk/>
          <pc:sldMk cId="4278626577" sldId="257"/>
        </pc:sldMkLst>
        <pc:spChg chg="mod">
          <ac:chgData name="Robert Velarde" userId="3cdd8822c03cf44d" providerId="LiveId" clId="{DEE7D03F-5FEF-5344-9C8A-C1C6A8DB0078}" dt="2025-07-08T20:14:43.007" v="200" actId="120"/>
          <ac:spMkLst>
            <pc:docMk/>
            <pc:sldMk cId="4278626577" sldId="257"/>
            <ac:spMk id="2" creationId="{36A221E2-2637-47A6-9D83-2B72EA8D6091}"/>
          </ac:spMkLst>
        </pc:spChg>
        <pc:spChg chg="mod">
          <ac:chgData name="Robert Velarde" userId="3cdd8822c03cf44d" providerId="LiveId" clId="{DEE7D03F-5FEF-5344-9C8A-C1C6A8DB0078}" dt="2025-07-08T20:14:20.831" v="199" actId="20577"/>
          <ac:spMkLst>
            <pc:docMk/>
            <pc:sldMk cId="4278626577" sldId="257"/>
            <ac:spMk id="3" creationId="{3DAA9CFB-2597-4794-85E1-279CB01EBB90}"/>
          </ac:spMkLst>
        </pc:spChg>
      </pc:sldChg>
      <pc:sldChg chg="modSp add">
        <pc:chgData name="Robert Velarde" userId="3cdd8822c03cf44d" providerId="LiveId" clId="{DEE7D03F-5FEF-5344-9C8A-C1C6A8DB0078}" dt="2025-07-08T20:16:16.606" v="327" actId="20577"/>
        <pc:sldMkLst>
          <pc:docMk/>
          <pc:sldMk cId="2632364788" sldId="258"/>
        </pc:sldMkLst>
        <pc:spChg chg="mod">
          <ac:chgData name="Robert Velarde" userId="3cdd8822c03cf44d" providerId="LiveId" clId="{DEE7D03F-5FEF-5344-9C8A-C1C6A8DB0078}" dt="2025-07-08T20:16:16.606" v="327" actId="20577"/>
          <ac:spMkLst>
            <pc:docMk/>
            <pc:sldMk cId="2632364788" sldId="258"/>
            <ac:spMk id="2" creationId="{36A221E2-2637-47A6-9D83-2B72EA8D6091}"/>
          </ac:spMkLst>
        </pc:spChg>
        <pc:spChg chg="mod">
          <ac:chgData name="Robert Velarde" userId="3cdd8822c03cf44d" providerId="LiveId" clId="{DEE7D03F-5FEF-5344-9C8A-C1C6A8DB0078}" dt="2025-07-08T20:16:09.861" v="315" actId="20577"/>
          <ac:spMkLst>
            <pc:docMk/>
            <pc:sldMk cId="2632364788" sldId="258"/>
            <ac:spMk id="3" creationId="{3DAA9CFB-2597-4794-85E1-279CB01EBB90}"/>
          </ac:spMkLst>
        </pc:spChg>
      </pc:sldChg>
      <pc:sldChg chg="modSp add">
        <pc:chgData name="Robert Velarde" userId="3cdd8822c03cf44d" providerId="LiveId" clId="{DEE7D03F-5FEF-5344-9C8A-C1C6A8DB0078}" dt="2025-07-08T20:31:24.582" v="1347" actId="20577"/>
        <pc:sldMkLst>
          <pc:docMk/>
          <pc:sldMk cId="3697230896" sldId="259"/>
        </pc:sldMkLst>
        <pc:spChg chg="mod">
          <ac:chgData name="Robert Velarde" userId="3cdd8822c03cf44d" providerId="LiveId" clId="{DEE7D03F-5FEF-5344-9C8A-C1C6A8DB0078}" dt="2025-07-08T20:31:24.582" v="1347" actId="20577"/>
          <ac:spMkLst>
            <pc:docMk/>
            <pc:sldMk cId="3697230896" sldId="259"/>
            <ac:spMk id="2" creationId="{36A221E2-2637-47A6-9D83-2B72EA8D6091}"/>
          </ac:spMkLst>
        </pc:spChg>
        <pc:spChg chg="mod">
          <ac:chgData name="Robert Velarde" userId="3cdd8822c03cf44d" providerId="LiveId" clId="{DEE7D03F-5FEF-5344-9C8A-C1C6A8DB0078}" dt="2025-07-08T20:17:37.925" v="477" actId="1076"/>
          <ac:spMkLst>
            <pc:docMk/>
            <pc:sldMk cId="3697230896" sldId="259"/>
            <ac:spMk id="3" creationId="{3DAA9CFB-2597-4794-85E1-279CB01EBB90}"/>
          </ac:spMkLst>
        </pc:spChg>
      </pc:sldChg>
      <pc:sldChg chg="modSp add">
        <pc:chgData name="Robert Velarde" userId="3cdd8822c03cf44d" providerId="LiveId" clId="{DEE7D03F-5FEF-5344-9C8A-C1C6A8DB0078}" dt="2025-07-08T20:31:35.140" v="1358" actId="20577"/>
        <pc:sldMkLst>
          <pc:docMk/>
          <pc:sldMk cId="1365139179" sldId="260"/>
        </pc:sldMkLst>
        <pc:spChg chg="mod">
          <ac:chgData name="Robert Velarde" userId="3cdd8822c03cf44d" providerId="LiveId" clId="{DEE7D03F-5FEF-5344-9C8A-C1C6A8DB0078}" dt="2025-07-08T20:31:35.140" v="1358" actId="20577"/>
          <ac:spMkLst>
            <pc:docMk/>
            <pc:sldMk cId="1365139179" sldId="260"/>
            <ac:spMk id="2" creationId="{36A221E2-2637-47A6-9D83-2B72EA8D6091}"/>
          </ac:spMkLst>
        </pc:spChg>
        <pc:spChg chg="mod">
          <ac:chgData name="Robert Velarde" userId="3cdd8822c03cf44d" providerId="LiveId" clId="{DEE7D03F-5FEF-5344-9C8A-C1C6A8DB0078}" dt="2025-07-08T20:19:20.777" v="639" actId="20577"/>
          <ac:spMkLst>
            <pc:docMk/>
            <pc:sldMk cId="1365139179" sldId="260"/>
            <ac:spMk id="3" creationId="{3DAA9CFB-2597-4794-85E1-279CB01EBB90}"/>
          </ac:spMkLst>
        </pc:spChg>
      </pc:sldChg>
      <pc:sldChg chg="modSp add">
        <pc:chgData name="Robert Velarde" userId="3cdd8822c03cf44d" providerId="LiveId" clId="{DEE7D03F-5FEF-5344-9C8A-C1C6A8DB0078}" dt="2025-07-08T20:20:28.762" v="737" actId="21"/>
        <pc:sldMkLst>
          <pc:docMk/>
          <pc:sldMk cId="2866056168" sldId="261"/>
        </pc:sldMkLst>
        <pc:spChg chg="mod">
          <ac:chgData name="Robert Velarde" userId="3cdd8822c03cf44d" providerId="LiveId" clId="{DEE7D03F-5FEF-5344-9C8A-C1C6A8DB0078}" dt="2025-07-08T20:19:37.457" v="654" actId="20577"/>
          <ac:spMkLst>
            <pc:docMk/>
            <pc:sldMk cId="2866056168" sldId="261"/>
            <ac:spMk id="2" creationId="{36A221E2-2637-47A6-9D83-2B72EA8D6091}"/>
          </ac:spMkLst>
        </pc:spChg>
        <pc:spChg chg="mod">
          <ac:chgData name="Robert Velarde" userId="3cdd8822c03cf44d" providerId="LiveId" clId="{DEE7D03F-5FEF-5344-9C8A-C1C6A8DB0078}" dt="2025-07-08T20:20:28.762" v="737" actId="21"/>
          <ac:spMkLst>
            <pc:docMk/>
            <pc:sldMk cId="2866056168" sldId="261"/>
            <ac:spMk id="3" creationId="{3DAA9CFB-2597-4794-85E1-279CB01EBB90}"/>
          </ac:spMkLst>
        </pc:spChg>
      </pc:sldChg>
      <pc:sldChg chg="modSp add">
        <pc:chgData name="Robert Velarde" userId="3cdd8822c03cf44d" providerId="LiveId" clId="{DEE7D03F-5FEF-5344-9C8A-C1C6A8DB0078}" dt="2025-07-08T20:21:18.272" v="786" actId="20577"/>
        <pc:sldMkLst>
          <pc:docMk/>
          <pc:sldMk cId="4121330013" sldId="262"/>
        </pc:sldMkLst>
        <pc:spChg chg="mod">
          <ac:chgData name="Robert Velarde" userId="3cdd8822c03cf44d" providerId="LiveId" clId="{DEE7D03F-5FEF-5344-9C8A-C1C6A8DB0078}" dt="2025-07-08T20:20:52.973" v="756" actId="20577"/>
          <ac:spMkLst>
            <pc:docMk/>
            <pc:sldMk cId="4121330013" sldId="262"/>
            <ac:spMk id="2" creationId="{36A221E2-2637-47A6-9D83-2B72EA8D6091}"/>
          </ac:spMkLst>
        </pc:spChg>
        <pc:spChg chg="mod">
          <ac:chgData name="Robert Velarde" userId="3cdd8822c03cf44d" providerId="LiveId" clId="{DEE7D03F-5FEF-5344-9C8A-C1C6A8DB0078}" dt="2025-07-08T20:21:18.272" v="786" actId="20577"/>
          <ac:spMkLst>
            <pc:docMk/>
            <pc:sldMk cId="4121330013" sldId="262"/>
            <ac:spMk id="3" creationId="{3DAA9CFB-2597-4794-85E1-279CB01EBB90}"/>
          </ac:spMkLst>
        </pc:spChg>
      </pc:sldChg>
      <pc:sldChg chg="modSp add">
        <pc:chgData name="Robert Velarde" userId="3cdd8822c03cf44d" providerId="LiveId" clId="{DEE7D03F-5FEF-5344-9C8A-C1C6A8DB0078}" dt="2025-07-08T20:22:47.243" v="899" actId="20577"/>
        <pc:sldMkLst>
          <pc:docMk/>
          <pc:sldMk cId="2159051697" sldId="263"/>
        </pc:sldMkLst>
        <pc:spChg chg="mod">
          <ac:chgData name="Robert Velarde" userId="3cdd8822c03cf44d" providerId="LiveId" clId="{DEE7D03F-5FEF-5344-9C8A-C1C6A8DB0078}" dt="2025-07-08T20:22:47.243" v="899" actId="20577"/>
          <ac:spMkLst>
            <pc:docMk/>
            <pc:sldMk cId="2159051697" sldId="263"/>
            <ac:spMk id="2" creationId="{36A221E2-2637-47A6-9D83-2B72EA8D6091}"/>
          </ac:spMkLst>
        </pc:spChg>
        <pc:spChg chg="mod">
          <ac:chgData name="Robert Velarde" userId="3cdd8822c03cf44d" providerId="LiveId" clId="{DEE7D03F-5FEF-5344-9C8A-C1C6A8DB0078}" dt="2025-07-08T20:22:38.235" v="891" actId="14"/>
          <ac:spMkLst>
            <pc:docMk/>
            <pc:sldMk cId="2159051697" sldId="263"/>
            <ac:spMk id="3" creationId="{3DAA9CFB-2597-4794-85E1-279CB01EBB90}"/>
          </ac:spMkLst>
        </pc:spChg>
      </pc:sldChg>
      <pc:sldChg chg="modSp add">
        <pc:chgData name="Robert Velarde" userId="3cdd8822c03cf44d" providerId="LiveId" clId="{DEE7D03F-5FEF-5344-9C8A-C1C6A8DB0078}" dt="2025-07-08T20:23:26.485" v="977" actId="20577"/>
        <pc:sldMkLst>
          <pc:docMk/>
          <pc:sldMk cId="4024504848" sldId="264"/>
        </pc:sldMkLst>
        <pc:spChg chg="mod">
          <ac:chgData name="Robert Velarde" userId="3cdd8822c03cf44d" providerId="LiveId" clId="{DEE7D03F-5FEF-5344-9C8A-C1C6A8DB0078}" dt="2025-07-08T20:23:00.193" v="916" actId="20577"/>
          <ac:spMkLst>
            <pc:docMk/>
            <pc:sldMk cId="4024504848" sldId="264"/>
            <ac:spMk id="2" creationId="{36A221E2-2637-47A6-9D83-2B72EA8D6091}"/>
          </ac:spMkLst>
        </pc:spChg>
        <pc:spChg chg="mod">
          <ac:chgData name="Robert Velarde" userId="3cdd8822c03cf44d" providerId="LiveId" clId="{DEE7D03F-5FEF-5344-9C8A-C1C6A8DB0078}" dt="2025-07-08T20:23:26.485" v="977" actId="20577"/>
          <ac:spMkLst>
            <pc:docMk/>
            <pc:sldMk cId="4024504848" sldId="264"/>
            <ac:spMk id="3" creationId="{3DAA9CFB-2597-4794-85E1-279CB01EBB90}"/>
          </ac:spMkLst>
        </pc:spChg>
      </pc:sldChg>
      <pc:sldChg chg="modSp add">
        <pc:chgData name="Robert Velarde" userId="3cdd8822c03cf44d" providerId="LiveId" clId="{DEE7D03F-5FEF-5344-9C8A-C1C6A8DB0078}" dt="2025-07-08T20:24:47.769" v="1095" actId="20577"/>
        <pc:sldMkLst>
          <pc:docMk/>
          <pc:sldMk cId="1085955937" sldId="265"/>
        </pc:sldMkLst>
        <pc:spChg chg="mod">
          <ac:chgData name="Robert Velarde" userId="3cdd8822c03cf44d" providerId="LiveId" clId="{DEE7D03F-5FEF-5344-9C8A-C1C6A8DB0078}" dt="2025-07-08T20:23:48.281" v="1000" actId="20577"/>
          <ac:spMkLst>
            <pc:docMk/>
            <pc:sldMk cId="1085955937" sldId="265"/>
            <ac:spMk id="2" creationId="{36A221E2-2637-47A6-9D83-2B72EA8D6091}"/>
          </ac:spMkLst>
        </pc:spChg>
        <pc:spChg chg="mod">
          <ac:chgData name="Robert Velarde" userId="3cdd8822c03cf44d" providerId="LiveId" clId="{DEE7D03F-5FEF-5344-9C8A-C1C6A8DB0078}" dt="2025-07-08T20:24:47.769" v="1095" actId="20577"/>
          <ac:spMkLst>
            <pc:docMk/>
            <pc:sldMk cId="1085955937" sldId="265"/>
            <ac:spMk id="3" creationId="{3DAA9CFB-2597-4794-85E1-279CB01EBB90}"/>
          </ac:spMkLst>
        </pc:spChg>
      </pc:sldChg>
      <pc:sldChg chg="modSp add">
        <pc:chgData name="Robert Velarde" userId="3cdd8822c03cf44d" providerId="LiveId" clId="{DEE7D03F-5FEF-5344-9C8A-C1C6A8DB0078}" dt="2025-07-08T20:26:10.838" v="1272" actId="20577"/>
        <pc:sldMkLst>
          <pc:docMk/>
          <pc:sldMk cId="2251629152" sldId="266"/>
        </pc:sldMkLst>
        <pc:spChg chg="mod">
          <ac:chgData name="Robert Velarde" userId="3cdd8822c03cf44d" providerId="LiveId" clId="{DEE7D03F-5FEF-5344-9C8A-C1C6A8DB0078}" dt="2025-07-08T20:26:10.838" v="1272" actId="20577"/>
          <ac:spMkLst>
            <pc:docMk/>
            <pc:sldMk cId="2251629152" sldId="266"/>
            <ac:spMk id="2" creationId="{36A221E2-2637-47A6-9D83-2B72EA8D6091}"/>
          </ac:spMkLst>
        </pc:spChg>
        <pc:spChg chg="mod">
          <ac:chgData name="Robert Velarde" userId="3cdd8822c03cf44d" providerId="LiveId" clId="{DEE7D03F-5FEF-5344-9C8A-C1C6A8DB0078}" dt="2025-07-08T20:25:47.505" v="1236" actId="20577"/>
          <ac:spMkLst>
            <pc:docMk/>
            <pc:sldMk cId="2251629152" sldId="266"/>
            <ac:spMk id="3" creationId="{3DAA9CFB-2597-4794-85E1-279CB01EBB90}"/>
          </ac:spMkLst>
        </pc:spChg>
      </pc:sldChg>
      <pc:sldChg chg="delSp del delAnim">
        <pc:chgData name="Robert Velarde" userId="3cdd8822c03cf44d" providerId="LiveId" clId="{DEE7D03F-5FEF-5344-9C8A-C1C6A8DB0078}" dt="2025-07-08T20:11:43.624" v="9" actId="2696"/>
        <pc:sldMkLst>
          <pc:docMk/>
          <pc:sldMk cId="4157636634" sldId="1460"/>
        </pc:sldMkLst>
      </pc:sldChg>
      <pc:sldChg chg="delSp del delAnim">
        <pc:chgData name="Robert Velarde" userId="3cdd8822c03cf44d" providerId="LiveId" clId="{DEE7D03F-5FEF-5344-9C8A-C1C6A8DB0078}" dt="2025-07-08T20:11:49.460" v="12" actId="2696"/>
        <pc:sldMkLst>
          <pc:docMk/>
          <pc:sldMk cId="3554464557" sldId="1463"/>
        </pc:sldMkLst>
      </pc:sldChg>
      <pc:sldChg chg="delSp del delAnim">
        <pc:chgData name="Robert Velarde" userId="3cdd8822c03cf44d" providerId="LiveId" clId="{DEE7D03F-5FEF-5344-9C8A-C1C6A8DB0078}" dt="2025-07-08T20:11:52.049" v="14" actId="2696"/>
        <pc:sldMkLst>
          <pc:docMk/>
          <pc:sldMk cId="97207226" sldId="1464"/>
        </pc:sldMkLst>
      </pc:sldChg>
      <pc:sldChg chg="delSp del delAnim">
        <pc:chgData name="Robert Velarde" userId="3cdd8822c03cf44d" providerId="LiveId" clId="{DEE7D03F-5FEF-5344-9C8A-C1C6A8DB0078}" dt="2025-07-08T20:11:53.303" v="15" actId="2696"/>
        <pc:sldMkLst>
          <pc:docMk/>
          <pc:sldMk cId="2155323658" sldId="1477"/>
        </pc:sldMkLst>
      </pc:sldChg>
      <pc:sldChg chg="del">
        <pc:chgData name="Robert Velarde" userId="3cdd8822c03cf44d" providerId="LiveId" clId="{DEE7D03F-5FEF-5344-9C8A-C1C6A8DB0078}" dt="2025-07-08T20:11:54.558" v="16" actId="2696"/>
        <pc:sldMkLst>
          <pc:docMk/>
          <pc:sldMk cId="4090787452" sldId="1478"/>
        </pc:sldMkLst>
      </pc:sldChg>
      <pc:sldChg chg="del">
        <pc:chgData name="Robert Velarde" userId="3cdd8822c03cf44d" providerId="LiveId" clId="{DEE7D03F-5FEF-5344-9C8A-C1C6A8DB0078}" dt="2025-07-08T20:11:59.107" v="18" actId="2696"/>
        <pc:sldMkLst>
          <pc:docMk/>
          <pc:sldMk cId="907697332" sldId="1480"/>
        </pc:sldMkLst>
      </pc:sldChg>
      <pc:sldChg chg="del">
        <pc:chgData name="Robert Velarde" userId="3cdd8822c03cf44d" providerId="LiveId" clId="{DEE7D03F-5FEF-5344-9C8A-C1C6A8DB0078}" dt="2025-07-08T20:12:00.499" v="19" actId="2696"/>
        <pc:sldMkLst>
          <pc:docMk/>
          <pc:sldMk cId="1375293983" sldId="1482"/>
        </pc:sldMkLst>
      </pc:sldChg>
      <pc:sldChg chg="del">
        <pc:chgData name="Robert Velarde" userId="3cdd8822c03cf44d" providerId="LiveId" clId="{DEE7D03F-5FEF-5344-9C8A-C1C6A8DB0078}" dt="2025-07-08T20:12:01.758" v="20" actId="2696"/>
        <pc:sldMkLst>
          <pc:docMk/>
          <pc:sldMk cId="2991936109" sldId="1483"/>
        </pc:sldMkLst>
      </pc:sldChg>
      <pc:sldChg chg="delSp del delAnim">
        <pc:chgData name="Robert Velarde" userId="3cdd8822c03cf44d" providerId="LiveId" clId="{DEE7D03F-5FEF-5344-9C8A-C1C6A8DB0078}" dt="2025-07-08T20:11:48.098" v="11" actId="2696"/>
        <pc:sldMkLst>
          <pc:docMk/>
          <pc:sldMk cId="2771026337" sldId="1484"/>
        </pc:sldMkLst>
      </pc:sldChg>
      <pc:sldChg chg="delSp del delAnim">
        <pc:chgData name="Robert Velarde" userId="3cdd8822c03cf44d" providerId="LiveId" clId="{DEE7D03F-5FEF-5344-9C8A-C1C6A8DB0078}" dt="2025-07-08T20:11:46.684" v="10" actId="2696"/>
        <pc:sldMkLst>
          <pc:docMk/>
          <pc:sldMk cId="639552002" sldId="1485"/>
        </pc:sldMkLst>
      </pc:sldChg>
      <pc:sldChg chg="delSp del delAnim">
        <pc:chgData name="Robert Velarde" userId="3cdd8822c03cf44d" providerId="LiveId" clId="{DEE7D03F-5FEF-5344-9C8A-C1C6A8DB0078}" dt="2025-07-08T20:11:50.803" v="13" actId="2696"/>
        <pc:sldMkLst>
          <pc:docMk/>
          <pc:sldMk cId="1101630533" sldId="1487"/>
        </pc:sldMkLst>
      </pc:sldChg>
      <pc:sldChg chg="del">
        <pc:chgData name="Robert Velarde" userId="3cdd8822c03cf44d" providerId="LiveId" clId="{DEE7D03F-5FEF-5344-9C8A-C1C6A8DB0078}" dt="2025-07-08T20:11:55.690" v="17" actId="2696"/>
        <pc:sldMkLst>
          <pc:docMk/>
          <pc:sldMk cId="3489113557" sldId="1488"/>
        </pc:sldMkLst>
      </pc:sldChg>
    </pc:docChg>
  </pc:docChgLst>
  <pc:docChgLst>
    <pc:chgData name="Robert Velarde" userId="3cdd8822c03cf44d" providerId="LiveId" clId="{F546A540-7FE4-4421-A1CD-19F19C891835}"/>
    <pc:docChg chg="undo custSel addSld delSld modSld">
      <pc:chgData name="Robert Velarde" userId="3cdd8822c03cf44d" providerId="LiveId" clId="{F546A540-7FE4-4421-A1CD-19F19C891835}" dt="2025-07-10T13:48:53.812" v="13" actId="6549"/>
      <pc:docMkLst>
        <pc:docMk/>
      </pc:docMkLst>
      <pc:sldChg chg="add del modNotesTx">
        <pc:chgData name="Robert Velarde" userId="3cdd8822c03cf44d" providerId="LiveId" clId="{F546A540-7FE4-4421-A1CD-19F19C891835}" dt="2025-07-10T13:48:39.144" v="8" actId="47"/>
        <pc:sldMkLst>
          <pc:docMk/>
          <pc:sldMk cId="2651357330" sldId="256"/>
        </pc:sldMkLst>
      </pc:sldChg>
      <pc:sldChg chg="add del modNotesTx">
        <pc:chgData name="Robert Velarde" userId="3cdd8822c03cf44d" providerId="LiveId" clId="{F546A540-7FE4-4421-A1CD-19F19C891835}" dt="2025-07-10T13:48:39.144" v="8" actId="47"/>
        <pc:sldMkLst>
          <pc:docMk/>
          <pc:sldMk cId="4278626577" sldId="257"/>
        </pc:sldMkLst>
      </pc:sldChg>
      <pc:sldChg chg="add del modNotesTx">
        <pc:chgData name="Robert Velarde" userId="3cdd8822c03cf44d" providerId="LiveId" clId="{F546A540-7FE4-4421-A1CD-19F19C891835}" dt="2025-07-10T13:48:39.144" v="8" actId="47"/>
        <pc:sldMkLst>
          <pc:docMk/>
          <pc:sldMk cId="2632364788" sldId="258"/>
        </pc:sldMkLst>
      </pc:sldChg>
      <pc:sldChg chg="add del modNotesTx">
        <pc:chgData name="Robert Velarde" userId="3cdd8822c03cf44d" providerId="LiveId" clId="{F546A540-7FE4-4421-A1CD-19F19C891835}" dt="2025-07-10T13:48:39.144" v="8" actId="47"/>
        <pc:sldMkLst>
          <pc:docMk/>
          <pc:sldMk cId="3697230896" sldId="259"/>
        </pc:sldMkLst>
      </pc:sldChg>
      <pc:sldChg chg="add del modNotesTx">
        <pc:chgData name="Robert Velarde" userId="3cdd8822c03cf44d" providerId="LiveId" clId="{F546A540-7FE4-4421-A1CD-19F19C891835}" dt="2025-07-10T13:48:39.144" v="8" actId="47"/>
        <pc:sldMkLst>
          <pc:docMk/>
          <pc:sldMk cId="1365139179" sldId="260"/>
        </pc:sldMkLst>
      </pc:sldChg>
      <pc:sldChg chg="add del modNotesTx">
        <pc:chgData name="Robert Velarde" userId="3cdd8822c03cf44d" providerId="LiveId" clId="{F546A540-7FE4-4421-A1CD-19F19C891835}" dt="2025-07-10T13:48:39.144" v="8" actId="47"/>
        <pc:sldMkLst>
          <pc:docMk/>
          <pc:sldMk cId="2866056168" sldId="261"/>
        </pc:sldMkLst>
      </pc:sldChg>
      <pc:sldChg chg="add del modNotesTx">
        <pc:chgData name="Robert Velarde" userId="3cdd8822c03cf44d" providerId="LiveId" clId="{F546A540-7FE4-4421-A1CD-19F19C891835}" dt="2025-07-10T13:48:41.427" v="9" actId="6549"/>
        <pc:sldMkLst>
          <pc:docMk/>
          <pc:sldMk cId="4121330013" sldId="262"/>
        </pc:sldMkLst>
      </pc:sldChg>
      <pc:sldChg chg="add del modNotesTx">
        <pc:chgData name="Robert Velarde" userId="3cdd8822c03cf44d" providerId="LiveId" clId="{F546A540-7FE4-4421-A1CD-19F19C891835}" dt="2025-07-10T13:48:45.461" v="10" actId="6549"/>
        <pc:sldMkLst>
          <pc:docMk/>
          <pc:sldMk cId="2159051697" sldId="263"/>
        </pc:sldMkLst>
      </pc:sldChg>
      <pc:sldChg chg="add del modNotesTx">
        <pc:chgData name="Robert Velarde" userId="3cdd8822c03cf44d" providerId="LiveId" clId="{F546A540-7FE4-4421-A1CD-19F19C891835}" dt="2025-07-10T13:48:47.846" v="11" actId="6549"/>
        <pc:sldMkLst>
          <pc:docMk/>
          <pc:sldMk cId="4024504848" sldId="264"/>
        </pc:sldMkLst>
      </pc:sldChg>
      <pc:sldChg chg="add del modNotesTx">
        <pc:chgData name="Robert Velarde" userId="3cdd8822c03cf44d" providerId="LiveId" clId="{F546A540-7FE4-4421-A1CD-19F19C891835}" dt="2025-07-10T13:48:50.432" v="12" actId="6549"/>
        <pc:sldMkLst>
          <pc:docMk/>
          <pc:sldMk cId="1085955937" sldId="265"/>
        </pc:sldMkLst>
      </pc:sldChg>
      <pc:sldChg chg="add del modNotesTx">
        <pc:chgData name="Robert Velarde" userId="3cdd8822c03cf44d" providerId="LiveId" clId="{F546A540-7FE4-4421-A1CD-19F19C891835}" dt="2025-07-10T13:48:53.812" v="13" actId="6549"/>
        <pc:sldMkLst>
          <pc:docMk/>
          <pc:sldMk cId="2251629152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AAAAE-D4FF-401B-8988-49FCF4E7449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4FB68-0766-4296-9853-BB78D9E0D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58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388" y="1092784"/>
            <a:ext cx="7089962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388" y="2952540"/>
            <a:ext cx="7089962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9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7" y="342900"/>
            <a:ext cx="7089963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03694" y="1667435"/>
            <a:ext cx="3611656" cy="272835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5387" y="1667434"/>
            <a:ext cx="3146613" cy="272835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102393"/>
            <a:ext cx="708996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9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5388" y="273844"/>
            <a:ext cx="5003987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6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1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1282304"/>
            <a:ext cx="7089962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388" y="3442098"/>
            <a:ext cx="7089962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2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102393"/>
            <a:ext cx="7089962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5388" y="1646482"/>
            <a:ext cx="3089462" cy="254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6482"/>
            <a:ext cx="3886200" cy="254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1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34981"/>
            <a:ext cx="7091153" cy="12029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387" y="1260872"/>
            <a:ext cx="342586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5387" y="1878806"/>
            <a:ext cx="3425867" cy="27634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1953" y="1260872"/>
            <a:ext cx="342586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1953" y="1878806"/>
            <a:ext cx="3425868" cy="27634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8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102393"/>
            <a:ext cx="7089962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36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94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7" y="342900"/>
            <a:ext cx="7089963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856" y="1614770"/>
            <a:ext cx="3982494" cy="249106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5388" y="1614770"/>
            <a:ext cx="2799096" cy="249106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1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5388" y="102393"/>
            <a:ext cx="708996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388" y="1676399"/>
            <a:ext cx="7089962" cy="2956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5388" y="4767263"/>
            <a:ext cx="18825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CED90-F502-4641-A266-2613A07AD33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3129" y="4767263"/>
            <a:ext cx="25919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9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2BCB-C041-444D-BD7B-C9C0A2650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413" y="876732"/>
            <a:ext cx="7089962" cy="60545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/>
              <a:t>Pitch Deck Template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436E9-7C4D-E64E-B98F-03178A182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959" y="1585529"/>
            <a:ext cx="7089962" cy="406070"/>
          </a:xfrm>
        </p:spPr>
        <p:txBody>
          <a:bodyPr>
            <a:normAutofit lnSpcReduction="10000"/>
          </a:bodyPr>
          <a:lstStyle/>
          <a:p>
            <a:r>
              <a:rPr lang="en-US" sz="2400"/>
              <a:t>KSU FinTech Incubator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135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57"/>
    </mc:Choice>
    <mc:Fallback xmlns="">
      <p:transition spd="slow" advTm="575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252663"/>
            <a:ext cx="7089962" cy="1311441"/>
          </a:xfrm>
        </p:spPr>
        <p:txBody>
          <a:bodyPr>
            <a:normAutofit/>
          </a:bodyPr>
          <a:lstStyle/>
          <a:p>
            <a:r>
              <a:rPr lang="en-US" sz="3200" b="1"/>
              <a:t>Projections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/>
              <a:t>3-year forecast containing key metrics and potential revenue</a:t>
            </a:r>
          </a:p>
          <a:p>
            <a:pPr lvl="1"/>
            <a:r>
              <a:rPr lang="en-US" sz="2000"/>
              <a:t>Bottom-up analysis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59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252663"/>
            <a:ext cx="7089962" cy="1311441"/>
          </a:xfrm>
        </p:spPr>
        <p:txBody>
          <a:bodyPr>
            <a:normAutofit/>
          </a:bodyPr>
          <a:lstStyle/>
          <a:p>
            <a:r>
              <a:rPr lang="en-US" sz="3200" b="1"/>
              <a:t>Current Status, Accomplishments, Use of Funds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Explain the current status of your product</a:t>
            </a:r>
          </a:p>
          <a:p>
            <a:r>
              <a:rPr lang="en-US" sz="2000"/>
              <a:t>What does the next version look like</a:t>
            </a:r>
          </a:p>
          <a:p>
            <a:r>
              <a:rPr lang="en-US" sz="2000"/>
              <a:t>How you will use the raised capital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16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252663"/>
            <a:ext cx="7089962" cy="1311441"/>
          </a:xfrm>
        </p:spPr>
        <p:txBody>
          <a:bodyPr>
            <a:normAutofit/>
          </a:bodyPr>
          <a:lstStyle/>
          <a:p>
            <a:r>
              <a:rPr lang="en-US" sz="3200" b="1"/>
              <a:t>Title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/>
              <a:t>Company name</a:t>
            </a:r>
          </a:p>
          <a:p>
            <a:r>
              <a:rPr lang="en-US" sz="2900"/>
              <a:t>Your name/title</a:t>
            </a:r>
          </a:p>
          <a:p>
            <a:r>
              <a:rPr lang="en-US" sz="2900"/>
              <a:t>Address</a:t>
            </a:r>
          </a:p>
          <a:p>
            <a:r>
              <a:rPr lang="en-US" sz="2900"/>
              <a:t>Email</a:t>
            </a:r>
          </a:p>
          <a:p>
            <a:r>
              <a:rPr lang="en-US" sz="2900"/>
              <a:t>Phone number</a:t>
            </a:r>
          </a:p>
          <a:p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27862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252663"/>
            <a:ext cx="7089962" cy="1311441"/>
          </a:xfrm>
        </p:spPr>
        <p:txBody>
          <a:bodyPr>
            <a:normAutofit/>
          </a:bodyPr>
          <a:lstStyle/>
          <a:p>
            <a:r>
              <a:rPr lang="en-US" sz="3200" b="1"/>
              <a:t>Problem Statement/Opportunity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/>
              <a:t>Succinctly describe the problem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6323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252663"/>
            <a:ext cx="7089962" cy="1311441"/>
          </a:xfrm>
        </p:spPr>
        <p:txBody>
          <a:bodyPr>
            <a:normAutofit/>
          </a:bodyPr>
          <a:lstStyle/>
          <a:p>
            <a:r>
              <a:rPr lang="en-US" sz="3200" b="1"/>
              <a:t>Solution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/>
              <a:t>Succintly describe the solution </a:t>
            </a:r>
          </a:p>
          <a:p>
            <a:r>
              <a:rPr lang="en-US" sz="2900"/>
              <a:t>Provide the value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6972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252663"/>
            <a:ext cx="7089962" cy="1311441"/>
          </a:xfrm>
        </p:spPr>
        <p:txBody>
          <a:bodyPr>
            <a:normAutofit/>
          </a:bodyPr>
          <a:lstStyle/>
          <a:p>
            <a:r>
              <a:rPr lang="en-US" sz="3200" b="1"/>
              <a:t>Value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/>
              <a:t>Describe the “secret sauce”</a:t>
            </a:r>
          </a:p>
          <a:p>
            <a:pPr lvl="1"/>
            <a:r>
              <a:rPr lang="en-US" sz="2600"/>
              <a:t>Why is your solution novel?</a:t>
            </a:r>
          </a:p>
          <a:p>
            <a:pPr lvl="1"/>
            <a:r>
              <a:rPr lang="en-US" sz="2600"/>
              <a:t>Provide visuals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651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252663"/>
            <a:ext cx="7089962" cy="1311441"/>
          </a:xfrm>
        </p:spPr>
        <p:txBody>
          <a:bodyPr>
            <a:normAutofit/>
          </a:bodyPr>
          <a:lstStyle/>
          <a:p>
            <a:r>
              <a:rPr lang="en-US" sz="3200" b="1"/>
              <a:t>Business Model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/>
              <a:t>Who is the market?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660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252663"/>
            <a:ext cx="7089962" cy="1311441"/>
          </a:xfrm>
        </p:spPr>
        <p:txBody>
          <a:bodyPr>
            <a:normAutofit/>
          </a:bodyPr>
          <a:lstStyle/>
          <a:p>
            <a:r>
              <a:rPr lang="en-US" sz="3200" b="1"/>
              <a:t>Go-To-Market Plan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/>
              <a:t>How do you reach your market?</a:t>
            </a:r>
          </a:p>
          <a:p>
            <a:pPr lvl="1"/>
            <a:r>
              <a:rPr lang="en-US" sz="2300"/>
              <a:t>Leave the one liners out.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213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252663"/>
            <a:ext cx="7089962" cy="1311441"/>
          </a:xfrm>
        </p:spPr>
        <p:txBody>
          <a:bodyPr>
            <a:normAutofit/>
          </a:bodyPr>
          <a:lstStyle/>
          <a:p>
            <a:r>
              <a:rPr lang="en-US" sz="3200" b="1"/>
              <a:t>Market Analysis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/>
              <a:t>Provide a complete view of the market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15905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252663"/>
            <a:ext cx="7089962" cy="1311441"/>
          </a:xfrm>
        </p:spPr>
        <p:txBody>
          <a:bodyPr>
            <a:normAutofit/>
          </a:bodyPr>
          <a:lstStyle/>
          <a:p>
            <a:r>
              <a:rPr lang="en-US" sz="3200" b="1"/>
              <a:t>Management Team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/>
              <a:t>Who is on the management team</a:t>
            </a:r>
          </a:p>
          <a:p>
            <a:pPr lvl="1"/>
            <a:r>
              <a:rPr lang="en-US" sz="2000"/>
              <a:t>I.e., CEO, CTO, CFO, etc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0245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781384150D3A40A8F32EC14C131074" ma:contentTypeVersion="12" ma:contentTypeDescription="Create a new document." ma:contentTypeScope="" ma:versionID="6e5394dfb705c30960b00d1ba71a377b">
  <xsd:schema xmlns:xsd="http://www.w3.org/2001/XMLSchema" xmlns:xs="http://www.w3.org/2001/XMLSchema" xmlns:p="http://schemas.microsoft.com/office/2006/metadata/properties" xmlns:ns2="71f481bb-740e-418c-9844-ec5639d97482" xmlns:ns3="9cbab761-0b67-4a20-b5df-e1cd627f342b" targetNamespace="http://schemas.microsoft.com/office/2006/metadata/properties" ma:root="true" ma:fieldsID="a84a425945e5de2b3d0958db0b137e08" ns2:_="" ns3:_="">
    <xsd:import namespace="71f481bb-740e-418c-9844-ec5639d97482"/>
    <xsd:import namespace="9cbab761-0b67-4a20-b5df-e1cd627f34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481bb-740e-418c-9844-ec5639d974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ab761-0b67-4a20-b5df-e1cd627f342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D74F58-0B43-4E4A-887F-4D9BEB19F2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9742ED-D2EC-402E-9B16-9DBE31834B5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f481bb-740e-418c-9844-ec5639d97482"/>
    <ds:schemaRef ds:uri="9cbab761-0b67-4a20-b5df-e1cd627f342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B90CE0-1AA4-47B1-A8EB-A4B72608D819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3911</TotalTime>
  <Words>149</Words>
  <Application>Microsoft Office PowerPoint</Application>
  <PresentationFormat>On-screen Show (16:9)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Pitch Deck Template</vt:lpstr>
      <vt:lpstr>Title</vt:lpstr>
      <vt:lpstr>Problem Statement/Opportunity</vt:lpstr>
      <vt:lpstr>Solution</vt:lpstr>
      <vt:lpstr>Value</vt:lpstr>
      <vt:lpstr>Business Model</vt:lpstr>
      <vt:lpstr>Go-To-Market Plan</vt:lpstr>
      <vt:lpstr>Market Analysis</vt:lpstr>
      <vt:lpstr>Management Team</vt:lpstr>
      <vt:lpstr>Projections</vt:lpstr>
      <vt:lpstr>Current Status, Accomplishments, Use of Funds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Kimundi</dc:creator>
  <cp:lastModifiedBy>Robert Velarde</cp:lastModifiedBy>
  <cp:revision>81</cp:revision>
  <dcterms:created xsi:type="dcterms:W3CDTF">2019-08-16T16:35:49Z</dcterms:created>
  <dcterms:modified xsi:type="dcterms:W3CDTF">2025-07-10T13:48:58Z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0x010100C0781384150D3A40A8F32EC14C131074</vt:lpwstr>
  </property>
</Properties>
</file>