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52670" autoAdjust="0"/>
  </p:normalViewPr>
  <p:slideViewPr>
    <p:cSldViewPr snapToGrid="0" snapToObjects="1" showGuides="1">
      <p:cViewPr varScale="1">
        <p:scale>
          <a:sx n="58" d="100"/>
          <a:sy n="58" d="100"/>
        </p:scale>
        <p:origin x="5574" y="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AAAAE-D4FF-401B-8988-49FCF4E7449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4FB68-0766-4296-9853-BB78D9E0D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7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4FB68-0766-4296-9853-BB78D9E0DA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58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4FB68-0766-4296-9853-BB78D9E0DA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71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4FB68-0766-4296-9853-BB78D9E0DA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71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4FB68-0766-4296-9853-BB78D9E0DA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71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4FB68-0766-4296-9853-BB78D9E0DA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71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4FB68-0766-4296-9853-BB78D9E0DA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71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4FB68-0766-4296-9853-BB78D9E0DA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71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4FB68-0766-4296-9853-BB78D9E0DA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71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4FB68-0766-4296-9853-BB78D9E0DA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71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4FB68-0766-4296-9853-BB78D9E0DA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71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4FB68-0766-4296-9853-BB78D9E0DA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7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5388" y="1092784"/>
            <a:ext cx="7089962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5388" y="2952540"/>
            <a:ext cx="7089962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94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387" y="342900"/>
            <a:ext cx="7089963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03694" y="1667435"/>
            <a:ext cx="3611656" cy="272835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5387" y="1667434"/>
            <a:ext cx="3146613" cy="272835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388" y="102393"/>
            <a:ext cx="7089962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98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5388" y="273844"/>
            <a:ext cx="5003987" cy="435887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6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1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388" y="1282304"/>
            <a:ext cx="7089962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5388" y="3442098"/>
            <a:ext cx="7089962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2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388" y="102393"/>
            <a:ext cx="7089962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5388" y="1646482"/>
            <a:ext cx="3089462" cy="254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46482"/>
            <a:ext cx="3886200" cy="254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1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388" y="34981"/>
            <a:ext cx="7091153" cy="12029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5387" y="1260872"/>
            <a:ext cx="342586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25387" y="1878806"/>
            <a:ext cx="3425867" cy="276344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1953" y="1260872"/>
            <a:ext cx="342586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1953" y="1878806"/>
            <a:ext cx="3425868" cy="276344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8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388" y="102393"/>
            <a:ext cx="7089962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4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36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943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387" y="342900"/>
            <a:ext cx="7089963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856" y="1614770"/>
            <a:ext cx="3982494" cy="249106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5388" y="1614770"/>
            <a:ext cx="2799096" cy="249106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1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5388" y="102393"/>
            <a:ext cx="708996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5388" y="1676399"/>
            <a:ext cx="7089962" cy="2956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25388" y="4767263"/>
            <a:ext cx="18825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CED90-F502-4641-A266-2613A07AD338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3129" y="4767263"/>
            <a:ext cx="25919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9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2BCB-C041-444D-BD7B-C9C0A2650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1413" y="876732"/>
            <a:ext cx="7089962" cy="60545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/>
              <a:t>Pitch Deck Template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436E9-7C4D-E64E-B98F-03178A182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3959" y="1585529"/>
            <a:ext cx="7089962" cy="40607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KSU FinTech Hackathon</a:t>
            </a:r>
          </a:p>
        </p:txBody>
      </p:sp>
    </p:spTree>
    <p:extLst>
      <p:ext uri="{BB962C8B-B14F-4D97-AF65-F5344CB8AC3E}">
        <p14:creationId xmlns:p14="http://schemas.microsoft.com/office/powerpoint/2010/main" val="265135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57"/>
    </mc:Choice>
    <mc:Fallback xmlns="">
      <p:transition spd="slow" advTm="5755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221E2-2637-47A6-9D83-2B72EA8D6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388" y="252663"/>
            <a:ext cx="7089962" cy="1311441"/>
          </a:xfrm>
        </p:spPr>
        <p:txBody>
          <a:bodyPr>
            <a:normAutofit/>
          </a:bodyPr>
          <a:lstStyle/>
          <a:p>
            <a:r>
              <a:rPr lang="en-US" sz="3200" b="1"/>
              <a:t>Projections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A9CFB-2597-4794-85E1-279CB01EB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/>
              <a:t>3-year forecast containing key metrics and potential revenue</a:t>
            </a:r>
          </a:p>
          <a:p>
            <a:pPr lvl="1"/>
            <a:r>
              <a:rPr lang="en-US" sz="2000"/>
              <a:t>Bottom-up analysis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595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5"/>
    </mc:Choice>
    <mc:Fallback xmlns="">
      <p:transition spd="slow" advTm="326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221E2-2637-47A6-9D83-2B72EA8D6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388" y="252663"/>
            <a:ext cx="7089962" cy="1311441"/>
          </a:xfrm>
        </p:spPr>
        <p:txBody>
          <a:bodyPr>
            <a:normAutofit/>
          </a:bodyPr>
          <a:lstStyle/>
          <a:p>
            <a:r>
              <a:rPr lang="en-US" sz="3200" b="1"/>
              <a:t>Current Status, Accomplishments, Use of Funds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A9CFB-2597-4794-85E1-279CB01EB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/>
              <a:t>Explain the current status of your product</a:t>
            </a:r>
          </a:p>
          <a:p>
            <a:r>
              <a:rPr lang="en-US" sz="2000"/>
              <a:t>What does the next version look like</a:t>
            </a:r>
          </a:p>
          <a:p>
            <a:r>
              <a:rPr lang="en-US" sz="2000"/>
              <a:t>How you will use the raised capital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162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5"/>
    </mc:Choice>
    <mc:Fallback xmlns="">
      <p:transition spd="slow" advTm="326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221E2-2637-47A6-9D83-2B72EA8D6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388" y="252663"/>
            <a:ext cx="7089962" cy="1311441"/>
          </a:xfrm>
        </p:spPr>
        <p:txBody>
          <a:bodyPr>
            <a:normAutofit/>
          </a:bodyPr>
          <a:lstStyle/>
          <a:p>
            <a:r>
              <a:rPr lang="en-US" sz="3200" b="1"/>
              <a:t>Title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A9CFB-2597-4794-85E1-279CB01EB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Team name</a:t>
            </a:r>
          </a:p>
          <a:p>
            <a:r>
              <a:rPr lang="en-US" sz="2900" dirty="0"/>
              <a:t>Your name/title</a:t>
            </a:r>
          </a:p>
          <a:p>
            <a:r>
              <a:rPr lang="en-US" sz="2900" dirty="0"/>
              <a:t>Address</a:t>
            </a:r>
          </a:p>
          <a:p>
            <a:r>
              <a:rPr lang="en-US" sz="2900" dirty="0"/>
              <a:t>Email</a:t>
            </a:r>
          </a:p>
          <a:p>
            <a:r>
              <a:rPr lang="en-US" sz="2900" dirty="0"/>
              <a:t>Phone number</a:t>
            </a:r>
          </a:p>
          <a:p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427862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5"/>
    </mc:Choice>
    <mc:Fallback xmlns="">
      <p:transition spd="slow" advTm="326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221E2-2637-47A6-9D83-2B72EA8D6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388" y="252663"/>
            <a:ext cx="7089962" cy="1311441"/>
          </a:xfrm>
        </p:spPr>
        <p:txBody>
          <a:bodyPr>
            <a:normAutofit/>
          </a:bodyPr>
          <a:lstStyle/>
          <a:p>
            <a:r>
              <a:rPr lang="en-US" sz="3200" b="1"/>
              <a:t>Problem Statement/Opportunity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A9CFB-2597-4794-85E1-279CB01EB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900"/>
              <a:t>Succinctly describe the problem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263236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5"/>
    </mc:Choice>
    <mc:Fallback xmlns="">
      <p:transition spd="slow" advTm="326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221E2-2637-47A6-9D83-2B72EA8D6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388" y="252663"/>
            <a:ext cx="7089962" cy="1311441"/>
          </a:xfrm>
        </p:spPr>
        <p:txBody>
          <a:bodyPr>
            <a:normAutofit/>
          </a:bodyPr>
          <a:lstStyle/>
          <a:p>
            <a:r>
              <a:rPr lang="en-US" sz="3200" b="1"/>
              <a:t>Solution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A9CFB-2597-4794-85E1-279CB01EB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900"/>
              <a:t>Succintly describe the solution </a:t>
            </a:r>
          </a:p>
          <a:p>
            <a:r>
              <a:rPr lang="en-US" sz="2900"/>
              <a:t>Provide the value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369723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5"/>
    </mc:Choice>
    <mc:Fallback xmlns="">
      <p:transition spd="slow" advTm="326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221E2-2637-47A6-9D83-2B72EA8D6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388" y="252663"/>
            <a:ext cx="7089962" cy="1311441"/>
          </a:xfrm>
        </p:spPr>
        <p:txBody>
          <a:bodyPr>
            <a:normAutofit/>
          </a:bodyPr>
          <a:lstStyle/>
          <a:p>
            <a:r>
              <a:rPr lang="en-US" sz="3200" b="1"/>
              <a:t>Value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A9CFB-2597-4794-85E1-279CB01EB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900"/>
              <a:t>Describe the “secret sauce”</a:t>
            </a:r>
          </a:p>
          <a:p>
            <a:pPr lvl="1"/>
            <a:r>
              <a:rPr lang="en-US" sz="2600"/>
              <a:t>Why is your solution novel?</a:t>
            </a:r>
          </a:p>
          <a:p>
            <a:pPr lvl="1"/>
            <a:r>
              <a:rPr lang="en-US" sz="2600"/>
              <a:t>Provide visuals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6513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5"/>
    </mc:Choice>
    <mc:Fallback xmlns="">
      <p:transition spd="slow" advTm="326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221E2-2637-47A6-9D83-2B72EA8D6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388" y="252663"/>
            <a:ext cx="7089962" cy="1311441"/>
          </a:xfrm>
        </p:spPr>
        <p:txBody>
          <a:bodyPr>
            <a:normAutofit/>
          </a:bodyPr>
          <a:lstStyle/>
          <a:p>
            <a:r>
              <a:rPr lang="en-US" sz="3200" b="1"/>
              <a:t>Business Model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A9CFB-2597-4794-85E1-279CB01EB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900"/>
              <a:t>Who is the market?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6605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5"/>
    </mc:Choice>
    <mc:Fallback xmlns="">
      <p:transition spd="slow" advTm="326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221E2-2637-47A6-9D83-2B72EA8D6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388" y="252663"/>
            <a:ext cx="7089962" cy="1311441"/>
          </a:xfrm>
        </p:spPr>
        <p:txBody>
          <a:bodyPr>
            <a:normAutofit/>
          </a:bodyPr>
          <a:lstStyle/>
          <a:p>
            <a:r>
              <a:rPr lang="en-US" sz="3200" b="1"/>
              <a:t>Go-To-Market Plan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A9CFB-2597-4794-85E1-279CB01EB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900"/>
              <a:t>How do you reach your market?</a:t>
            </a:r>
          </a:p>
          <a:p>
            <a:pPr lvl="1"/>
            <a:r>
              <a:rPr lang="en-US" sz="2300"/>
              <a:t>Leave the one liners out. 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1213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5"/>
    </mc:Choice>
    <mc:Fallback xmlns="">
      <p:transition spd="slow" advTm="326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221E2-2637-47A6-9D83-2B72EA8D6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388" y="252663"/>
            <a:ext cx="7089962" cy="1311441"/>
          </a:xfrm>
        </p:spPr>
        <p:txBody>
          <a:bodyPr>
            <a:normAutofit/>
          </a:bodyPr>
          <a:lstStyle/>
          <a:p>
            <a:r>
              <a:rPr lang="en-US" sz="3200" b="1"/>
              <a:t>Market Analysis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A9CFB-2597-4794-85E1-279CB01EB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/>
              <a:t>Provide a complete view of the market</a:t>
            </a:r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15905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5"/>
    </mc:Choice>
    <mc:Fallback xmlns="">
      <p:transition spd="slow" advTm="326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221E2-2637-47A6-9D83-2B72EA8D6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388" y="252663"/>
            <a:ext cx="7089962" cy="1311441"/>
          </a:xfrm>
        </p:spPr>
        <p:txBody>
          <a:bodyPr>
            <a:normAutofit/>
          </a:bodyPr>
          <a:lstStyle/>
          <a:p>
            <a:r>
              <a:rPr lang="en-US" sz="3200" b="1"/>
              <a:t>Management Team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A9CFB-2597-4794-85E1-279CB01EB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/>
              <a:t>Who is on the management team</a:t>
            </a:r>
          </a:p>
          <a:p>
            <a:pPr lvl="1"/>
            <a:r>
              <a:rPr lang="en-US" sz="2000"/>
              <a:t>I.e., CEO, CTO, CFO, etc</a:t>
            </a:r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02450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5"/>
    </mc:Choice>
    <mc:Fallback xmlns="">
      <p:transition spd="slow" advTm="326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781384150D3A40A8F32EC14C131074" ma:contentTypeVersion="12" ma:contentTypeDescription="Create a new document." ma:contentTypeScope="" ma:versionID="6e5394dfb705c30960b00d1ba71a377b">
  <xsd:schema xmlns:xsd="http://www.w3.org/2001/XMLSchema" xmlns:xs="http://www.w3.org/2001/XMLSchema" xmlns:p="http://schemas.microsoft.com/office/2006/metadata/properties" xmlns:ns2="71f481bb-740e-418c-9844-ec5639d97482" xmlns:ns3="9cbab761-0b67-4a20-b5df-e1cd627f342b" targetNamespace="http://schemas.microsoft.com/office/2006/metadata/properties" ma:root="true" ma:fieldsID="a84a425945e5de2b3d0958db0b137e08" ns2:_="" ns3:_="">
    <xsd:import namespace="71f481bb-740e-418c-9844-ec5639d97482"/>
    <xsd:import namespace="9cbab761-0b67-4a20-b5df-e1cd627f34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f481bb-740e-418c-9844-ec5639d974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bab761-0b67-4a20-b5df-e1cd627f342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9742ED-D2EC-402E-9B16-9DBE31834B5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f481bb-740e-418c-9844-ec5639d97482"/>
    <ds:schemaRef ds:uri="9cbab761-0b67-4a20-b5df-e1cd627f342b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D74F58-0B43-4E4A-887F-4D9BEB19F2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B90CE0-1AA4-47B1-A8EB-A4B72608D819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3911</TotalTime>
  <Words>149</Words>
  <Application>Microsoft Office PowerPoint</Application>
  <PresentationFormat>On-screen Show (16:9)</PresentationFormat>
  <Paragraphs>45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Pitch Deck Template</vt:lpstr>
      <vt:lpstr>Title</vt:lpstr>
      <vt:lpstr>Problem Statement/Opportunity</vt:lpstr>
      <vt:lpstr>Solution</vt:lpstr>
      <vt:lpstr>Value</vt:lpstr>
      <vt:lpstr>Business Model</vt:lpstr>
      <vt:lpstr>Go-To-Market Plan</vt:lpstr>
      <vt:lpstr>Market Analysis</vt:lpstr>
      <vt:lpstr>Management Team</vt:lpstr>
      <vt:lpstr>Projections</vt:lpstr>
      <vt:lpstr>Current Status, Accomplishments, Use of Funds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Kimundi</dc:creator>
  <cp:lastModifiedBy>Robert Velarde</cp:lastModifiedBy>
  <cp:revision>83</cp:revision>
  <dcterms:created xsi:type="dcterms:W3CDTF">2019-08-16T16:35:49Z</dcterms:created>
  <dcterms:modified xsi:type="dcterms:W3CDTF">2025-10-20T13:49:37Z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0x010100C0781384150D3A40A8F32EC14C131074</vt:lpwstr>
  </property>
</Properties>
</file>