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0" r:id="rId2"/>
    <p:sldId id="257" r:id="rId3"/>
    <p:sldId id="258" r:id="rId4"/>
    <p:sldId id="259" r:id="rId5"/>
    <p:sldId id="260" r:id="rId6"/>
    <p:sldId id="263" r:id="rId7"/>
    <p:sldId id="264" r:id="rId8"/>
    <p:sldId id="265" r:id="rId9"/>
    <p:sldId id="281" r:id="rId10"/>
    <p:sldId id="289" r:id="rId11"/>
    <p:sldId id="301" r:id="rId12"/>
    <p:sldId id="304" r:id="rId13"/>
    <p:sldId id="268" r:id="rId14"/>
    <p:sldId id="269" r:id="rId15"/>
    <p:sldId id="274" r:id="rId16"/>
    <p:sldId id="275" r:id="rId17"/>
    <p:sldId id="276" r:id="rId18"/>
    <p:sldId id="270" r:id="rId19"/>
    <p:sldId id="271" r:id="rId20"/>
    <p:sldId id="291" r:id="rId21"/>
    <p:sldId id="272" r:id="rId22"/>
    <p:sldId id="27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260"/>
            <p14:sldId id="263"/>
            <p14:sldId id="264"/>
            <p14:sldId id="265"/>
            <p14:sldId id="281"/>
            <p14:sldId id="289"/>
            <p14:sldId id="301"/>
            <p14:sldId id="304"/>
            <p14:sldId id="268"/>
            <p14:sldId id="269"/>
            <p14:sldId id="274"/>
            <p14:sldId id="275"/>
            <p14:sldId id="276"/>
            <p14:sldId id="270"/>
            <p14:sldId id="271"/>
            <p14:sldId id="291"/>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4681"/>
  </p:normalViewPr>
  <p:slideViewPr>
    <p:cSldViewPr snapToGrid="0" snapToObjects="1">
      <p:cViewPr varScale="1">
        <p:scale>
          <a:sx n="89" d="100"/>
          <a:sy n="89"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953A9-8C56-4369-880F-05EA5AA66374}"/>
              </a:ext>
            </a:extLst>
          </p:cNvPr>
          <p:cNvSpPr txBox="1">
            <a:spLocks/>
          </p:cNvSpPr>
          <p:nvPr/>
        </p:nvSpPr>
        <p:spPr>
          <a:xfrm>
            <a:off x="5845479" y="901742"/>
            <a:ext cx="5903934"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In My Team, you will see a list of employees who report to you. Find the person you wish to change and click the blue arrow next to their name.</a:t>
            </a: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Choose Job and Personal Information from the actions menu and then choose Terminate Employee.</a:t>
            </a:r>
          </a:p>
        </p:txBody>
      </p:sp>
      <p:pic>
        <p:nvPicPr>
          <p:cNvPr id="5" name="Picture 4">
            <a:extLst>
              <a:ext uri="{FF2B5EF4-FFF2-40B4-BE49-F238E27FC236}">
                <a16:creationId xmlns:a16="http://schemas.microsoft.com/office/drawing/2014/main" id="{BE4B2B82-4694-4C8F-8DA9-CF7D85F5A48F}"/>
              </a:ext>
            </a:extLst>
          </p:cNvPr>
          <p:cNvPicPr>
            <a:picLocks noChangeAspect="1"/>
          </p:cNvPicPr>
          <p:nvPr/>
        </p:nvPicPr>
        <p:blipFill>
          <a:blip r:embed="rId2"/>
          <a:stretch>
            <a:fillRect/>
          </a:stretch>
        </p:blipFill>
        <p:spPr>
          <a:xfrm>
            <a:off x="5030248" y="901742"/>
            <a:ext cx="723268" cy="602722"/>
          </a:xfrm>
          <a:prstGeom prst="rect">
            <a:avLst/>
          </a:prstGeom>
        </p:spPr>
      </p:pic>
      <p:pic>
        <p:nvPicPr>
          <p:cNvPr id="7" name="Picture 6">
            <a:extLst>
              <a:ext uri="{FF2B5EF4-FFF2-40B4-BE49-F238E27FC236}">
                <a16:creationId xmlns:a16="http://schemas.microsoft.com/office/drawing/2014/main" id="{54DA2352-3C50-45DF-8E68-89DD5C2F8B7E}"/>
              </a:ext>
            </a:extLst>
          </p:cNvPr>
          <p:cNvPicPr>
            <a:picLocks noChangeAspect="1"/>
          </p:cNvPicPr>
          <p:nvPr/>
        </p:nvPicPr>
        <p:blipFill>
          <a:blip r:embed="rId3"/>
          <a:stretch>
            <a:fillRect/>
          </a:stretch>
        </p:blipFill>
        <p:spPr>
          <a:xfrm>
            <a:off x="783491" y="2418223"/>
            <a:ext cx="2143424" cy="3067478"/>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2CFCE6CA-CF45-F1BE-0196-AB30FFDC062E}"/>
              </a:ext>
            </a:extLst>
          </p:cNvPr>
          <p:cNvPicPr>
            <a:picLocks noChangeAspect="1"/>
          </p:cNvPicPr>
          <p:nvPr/>
        </p:nvPicPr>
        <p:blipFill>
          <a:blip r:embed="rId4"/>
          <a:stretch>
            <a:fillRect/>
          </a:stretch>
        </p:blipFill>
        <p:spPr>
          <a:xfrm>
            <a:off x="3050578" y="2418223"/>
            <a:ext cx="2356248" cy="3649090"/>
          </a:xfrm>
          <a:prstGeom prst="rect">
            <a:avLst/>
          </a:prstGeom>
        </p:spPr>
      </p:pic>
    </p:spTree>
    <p:extLst>
      <p:ext uri="{BB962C8B-B14F-4D97-AF65-F5344CB8AC3E}">
        <p14:creationId xmlns:p14="http://schemas.microsoft.com/office/powerpoint/2010/main" val="209326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B6EFBF-BC4F-4520-9724-D1532C6C27DA}"/>
              </a:ext>
            </a:extLst>
          </p:cNvPr>
          <p:cNvPicPr>
            <a:picLocks noChangeAspect="1"/>
          </p:cNvPicPr>
          <p:nvPr/>
        </p:nvPicPr>
        <p:blipFill>
          <a:blip r:embed="rId2"/>
          <a:stretch>
            <a:fillRect/>
          </a:stretch>
        </p:blipFill>
        <p:spPr>
          <a:xfrm>
            <a:off x="0" y="1217420"/>
            <a:ext cx="12192000" cy="3671599"/>
          </a:xfrm>
          <a:prstGeom prst="rect">
            <a:avLst/>
          </a:prstGeom>
        </p:spPr>
      </p:pic>
      <p:sp>
        <p:nvSpPr>
          <p:cNvPr id="4" name="Rectangle 3">
            <a:extLst>
              <a:ext uri="{FF2B5EF4-FFF2-40B4-BE49-F238E27FC236}">
                <a16:creationId xmlns:a16="http://schemas.microsoft.com/office/drawing/2014/main" id="{2450C382-8971-4536-BE6B-B900200DEAC1}"/>
              </a:ext>
            </a:extLst>
          </p:cNvPr>
          <p:cNvSpPr/>
          <p:nvPr/>
        </p:nvSpPr>
        <p:spPr>
          <a:xfrm>
            <a:off x="491319" y="1502002"/>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0EAEFB-121F-4A4E-A010-762F893F2DF2}"/>
              </a:ext>
            </a:extLst>
          </p:cNvPr>
          <p:cNvSpPr/>
          <p:nvPr/>
        </p:nvSpPr>
        <p:spPr>
          <a:xfrm>
            <a:off x="1783588" y="4172135"/>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8E23A90-0E7F-4E3E-B04C-CC9A9E097E02}"/>
              </a:ext>
            </a:extLst>
          </p:cNvPr>
          <p:cNvSpPr txBox="1">
            <a:spLocks/>
          </p:cNvSpPr>
          <p:nvPr/>
        </p:nvSpPr>
        <p:spPr>
          <a:xfrm>
            <a:off x="4480142" y="914139"/>
            <a:ext cx="254695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 Type of transaction</a:t>
            </a:r>
          </a:p>
        </p:txBody>
      </p:sp>
      <p:sp>
        <p:nvSpPr>
          <p:cNvPr id="9" name="Text Placeholder 3">
            <a:extLst>
              <a:ext uri="{FF2B5EF4-FFF2-40B4-BE49-F238E27FC236}">
                <a16:creationId xmlns:a16="http://schemas.microsoft.com/office/drawing/2014/main" id="{00A66D02-056C-461F-B56F-C083D21EF34C}"/>
              </a:ext>
            </a:extLst>
          </p:cNvPr>
          <p:cNvSpPr txBox="1">
            <a:spLocks/>
          </p:cNvSpPr>
          <p:nvPr/>
        </p:nvSpPr>
        <p:spPr>
          <a:xfrm>
            <a:off x="8488283" y="1563510"/>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2. Steps to complete transaction – current step is indicated with a green circle.</a:t>
            </a:r>
          </a:p>
        </p:txBody>
      </p:sp>
      <p:sp>
        <p:nvSpPr>
          <p:cNvPr id="10" name="Text Placeholder 3">
            <a:extLst>
              <a:ext uri="{FF2B5EF4-FFF2-40B4-BE49-F238E27FC236}">
                <a16:creationId xmlns:a16="http://schemas.microsoft.com/office/drawing/2014/main" id="{DFDA09DA-46B9-48D7-801F-F47BF590450A}"/>
              </a:ext>
            </a:extLst>
          </p:cNvPr>
          <p:cNvSpPr txBox="1">
            <a:spLocks/>
          </p:cNvSpPr>
          <p:nvPr/>
        </p:nvSpPr>
        <p:spPr>
          <a:xfrm>
            <a:off x="2668044" y="1518828"/>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3. Employee information – redacted here for privacy</a:t>
            </a:r>
          </a:p>
        </p:txBody>
      </p:sp>
      <p:sp>
        <p:nvSpPr>
          <p:cNvPr id="12" name="Text Placeholder 3">
            <a:extLst>
              <a:ext uri="{FF2B5EF4-FFF2-40B4-BE49-F238E27FC236}">
                <a16:creationId xmlns:a16="http://schemas.microsoft.com/office/drawing/2014/main" id="{2FF9A0EC-E422-4FBE-9462-10F1867441F5}"/>
              </a:ext>
            </a:extLst>
          </p:cNvPr>
          <p:cNvSpPr txBox="1">
            <a:spLocks/>
          </p:cNvSpPr>
          <p:nvPr/>
        </p:nvSpPr>
        <p:spPr>
          <a:xfrm>
            <a:off x="3131149" y="2246662"/>
            <a:ext cx="4309312" cy="54664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4. Effective date – must be changed to one day after the employee’s last day of work</a:t>
            </a:r>
          </a:p>
        </p:txBody>
      </p:sp>
      <p:sp>
        <p:nvSpPr>
          <p:cNvPr id="14" name="Text Placeholder 3">
            <a:extLst>
              <a:ext uri="{FF2B5EF4-FFF2-40B4-BE49-F238E27FC236}">
                <a16:creationId xmlns:a16="http://schemas.microsoft.com/office/drawing/2014/main" id="{6B3F3801-F477-4806-BFFC-C0BCE22A33E6}"/>
              </a:ext>
            </a:extLst>
          </p:cNvPr>
          <p:cNvSpPr txBox="1">
            <a:spLocks/>
          </p:cNvSpPr>
          <p:nvPr/>
        </p:nvSpPr>
        <p:spPr>
          <a:xfrm>
            <a:off x="3496491" y="2779898"/>
            <a:ext cx="4309312" cy="54664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5. Reason – must select the reason for the termination</a:t>
            </a:r>
          </a:p>
        </p:txBody>
      </p:sp>
      <p:sp>
        <p:nvSpPr>
          <p:cNvPr id="15" name="Text Placeholder 3">
            <a:extLst>
              <a:ext uri="{FF2B5EF4-FFF2-40B4-BE49-F238E27FC236}">
                <a16:creationId xmlns:a16="http://schemas.microsoft.com/office/drawing/2014/main" id="{37223E54-25A3-4ECE-A7D9-69F346784999}"/>
              </a:ext>
            </a:extLst>
          </p:cNvPr>
          <p:cNvSpPr txBox="1">
            <a:spLocks/>
          </p:cNvSpPr>
          <p:nvPr/>
        </p:nvSpPr>
        <p:spPr>
          <a:xfrm>
            <a:off x="10899187" y="1406868"/>
            <a:ext cx="1367782"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6. Navigate to next step</a:t>
            </a:r>
          </a:p>
        </p:txBody>
      </p:sp>
    </p:spTree>
    <p:extLst>
      <p:ext uri="{BB962C8B-B14F-4D97-AF65-F5344CB8AC3E}">
        <p14:creationId xmlns:p14="http://schemas.microsoft.com/office/powerpoint/2010/main" val="19450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F38286-AAAC-4BAE-BFA0-0C76BE368E9E}"/>
              </a:ext>
            </a:extLst>
          </p:cNvPr>
          <p:cNvPicPr>
            <a:picLocks noChangeAspect="1"/>
          </p:cNvPicPr>
          <p:nvPr/>
        </p:nvPicPr>
        <p:blipFill>
          <a:blip r:embed="rId2"/>
          <a:stretch>
            <a:fillRect/>
          </a:stretch>
        </p:blipFill>
        <p:spPr>
          <a:xfrm>
            <a:off x="0" y="310020"/>
            <a:ext cx="12192000" cy="5486400"/>
          </a:xfrm>
          <a:prstGeom prst="rect">
            <a:avLst/>
          </a:prstGeom>
        </p:spPr>
      </p:pic>
      <p:sp>
        <p:nvSpPr>
          <p:cNvPr id="4" name="Rectangle 3">
            <a:extLst>
              <a:ext uri="{FF2B5EF4-FFF2-40B4-BE49-F238E27FC236}">
                <a16:creationId xmlns:a16="http://schemas.microsoft.com/office/drawing/2014/main" id="{536D8393-C4C3-4590-8AD6-E5F158040F1E}"/>
              </a:ext>
            </a:extLst>
          </p:cNvPr>
          <p:cNvSpPr/>
          <p:nvPr/>
        </p:nvSpPr>
        <p:spPr>
          <a:xfrm>
            <a:off x="1353183" y="532513"/>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2515B9-699E-4B5D-ADF4-A8ABC0DE20D5}"/>
              </a:ext>
            </a:extLst>
          </p:cNvPr>
          <p:cNvSpPr/>
          <p:nvPr/>
        </p:nvSpPr>
        <p:spPr>
          <a:xfrm>
            <a:off x="1774801" y="2570113"/>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3262C4-1926-4A0A-8A4A-BA9FDD1F9FB0}"/>
              </a:ext>
            </a:extLst>
          </p:cNvPr>
          <p:cNvSpPr/>
          <p:nvPr/>
        </p:nvSpPr>
        <p:spPr>
          <a:xfrm>
            <a:off x="1774801" y="3827981"/>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3F47B4B5-26F3-4FBC-BD3F-5A5C1615B0F3}"/>
              </a:ext>
            </a:extLst>
          </p:cNvPr>
          <p:cNvSpPr txBox="1">
            <a:spLocks/>
          </p:cNvSpPr>
          <p:nvPr/>
        </p:nvSpPr>
        <p:spPr>
          <a:xfrm>
            <a:off x="3171172" y="4537958"/>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7. Review the transaction one more time for accuracy and add any appropriate comments and attachments (such as a resignation letter, if applicable).</a:t>
            </a:r>
          </a:p>
        </p:txBody>
      </p:sp>
      <p:sp>
        <p:nvSpPr>
          <p:cNvPr id="10" name="Text Placeholder 3">
            <a:extLst>
              <a:ext uri="{FF2B5EF4-FFF2-40B4-BE49-F238E27FC236}">
                <a16:creationId xmlns:a16="http://schemas.microsoft.com/office/drawing/2014/main" id="{4FD7C345-F164-4A36-9133-574F72AB5B88}"/>
              </a:ext>
            </a:extLst>
          </p:cNvPr>
          <p:cNvSpPr txBox="1">
            <a:spLocks/>
          </p:cNvSpPr>
          <p:nvPr/>
        </p:nvSpPr>
        <p:spPr>
          <a:xfrm>
            <a:off x="10659914" y="569183"/>
            <a:ext cx="1644820"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8. Click Submit</a:t>
            </a:r>
          </a:p>
        </p:txBody>
      </p:sp>
    </p:spTree>
    <p:extLst>
      <p:ext uri="{BB962C8B-B14F-4D97-AF65-F5344CB8AC3E}">
        <p14:creationId xmlns:p14="http://schemas.microsoft.com/office/powerpoint/2010/main" val="295705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Sorry to See You Go!</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2141857" y="5635416"/>
            <a:ext cx="7908286"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 In-Depth Look at the Termination Transaction</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776699"/>
            <a:ext cx="4704334" cy="5830693"/>
          </a:xfrm>
        </p:spPr>
        <p:txBody>
          <a:bodyPr/>
          <a:lstStyle/>
          <a:p>
            <a:pPr marL="285750" indent="-285750">
              <a:buFont typeface="Arial" panose="020B0604020202020204" pitchFamily="34" charset="0"/>
              <a:buChar char="•"/>
            </a:pPr>
            <a:r>
              <a:rPr lang="en-US" dirty="0"/>
              <a:t>What is a Termination?</a:t>
            </a:r>
          </a:p>
          <a:p>
            <a:pPr marL="1028700" lvl="1"/>
            <a:r>
              <a:rPr lang="en-US" sz="1400" dirty="0"/>
              <a:t>Explanation</a:t>
            </a:r>
          </a:p>
          <a:p>
            <a:pPr lvl="1" indent="0">
              <a:buNone/>
            </a:pPr>
            <a:endParaRPr lang="en-US" sz="1400" dirty="0"/>
          </a:p>
          <a:p>
            <a:pPr marL="285750" indent="-285750">
              <a:buFont typeface="Arial" panose="020B0604020202020204" pitchFamily="34" charset="0"/>
              <a:buChar char="•"/>
            </a:pPr>
            <a:r>
              <a:rPr lang="en-US" dirty="0"/>
              <a:t>How Do I Submit a Termination?</a:t>
            </a:r>
          </a:p>
          <a:p>
            <a:pPr marL="1028700" lvl="1"/>
            <a:r>
              <a:rPr lang="en-US" sz="1400" dirty="0"/>
              <a:t>Transaction Walk Through</a:t>
            </a:r>
          </a:p>
          <a:p>
            <a:pPr lvl="1" indent="0">
              <a:buNone/>
            </a:pPr>
            <a:endParaRPr lang="en-US" dirty="0"/>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3260508"/>
            <a:ext cx="6575347" cy="553998"/>
          </a:xfrm>
        </p:spPr>
        <p:txBody>
          <a:bodyPr/>
          <a:lstStyle/>
          <a:p>
            <a:r>
              <a:rPr lang="en-US" dirty="0"/>
              <a:t>What is a Termination?</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2375488"/>
            <a:ext cx="6575347" cy="553998"/>
          </a:xfrm>
        </p:spPr>
        <p:txBody>
          <a:bodyPr/>
          <a:lstStyle/>
          <a:p>
            <a:r>
              <a:rPr lang="en-US" dirty="0"/>
              <a:t>A termination is the action that separates an employee from employment with KSU.</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Terminations can have many different reasons, such as resignation, end of temporary employment, reduction in force, or misconduct.</a:t>
            </a:r>
          </a:p>
        </p:txBody>
      </p:sp>
    </p:spTree>
    <p:extLst>
      <p:ext uri="{BB962C8B-B14F-4D97-AF65-F5344CB8AC3E}">
        <p14:creationId xmlns:p14="http://schemas.microsoft.com/office/powerpoint/2010/main" val="4200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3256875"/>
            <a:ext cx="6575347" cy="553998"/>
          </a:xfrm>
        </p:spPr>
        <p:txBody>
          <a:bodyPr/>
          <a:lstStyle/>
          <a:p>
            <a:r>
              <a:rPr lang="en-US" dirty="0"/>
              <a:t>How Do I Submit a Termination?</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6962586" y="2680489"/>
            <a:ext cx="4766178"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878083"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is moving to a new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061938" y="4565008"/>
            <a:ext cx="2038079" cy="830997"/>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My Team</a:t>
            </a:r>
          </a:p>
        </p:txBody>
      </p:sp>
      <p:sp>
        <p:nvSpPr>
          <p:cNvPr id="11" name="Text Placeholder 2">
            <a:extLst>
              <a:ext uri="{FF2B5EF4-FFF2-40B4-BE49-F238E27FC236}">
                <a16:creationId xmlns:a16="http://schemas.microsoft.com/office/drawing/2014/main" id="{3278D0B6-CEED-42E5-B2D5-0C463E8F3C07}"/>
              </a:ext>
            </a:extLst>
          </p:cNvPr>
          <p:cNvSpPr txBox="1">
            <a:spLocks/>
          </p:cNvSpPr>
          <p:nvPr/>
        </p:nvSpPr>
        <p:spPr>
          <a:xfrm>
            <a:off x="9409134"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information is changing</a:t>
            </a:r>
          </a:p>
        </p:txBody>
      </p:sp>
      <p:sp>
        <p:nvSpPr>
          <p:cNvPr id="12" name="TextBox 11">
            <a:extLst>
              <a:ext uri="{FF2B5EF4-FFF2-40B4-BE49-F238E27FC236}">
                <a16:creationId xmlns:a16="http://schemas.microsoft.com/office/drawing/2014/main" id="{CA6A3949-EAEF-43A8-B253-23A64486FFA8}"/>
              </a:ext>
            </a:extLst>
          </p:cNvPr>
          <p:cNvSpPr txBox="1"/>
          <p:nvPr/>
        </p:nvSpPr>
        <p:spPr>
          <a:xfrm>
            <a:off x="9172113" y="4565008"/>
            <a:ext cx="287983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pic>
        <p:nvPicPr>
          <p:cNvPr id="3" name="Picture 2">
            <a:extLst>
              <a:ext uri="{FF2B5EF4-FFF2-40B4-BE49-F238E27FC236}">
                <a16:creationId xmlns:a16="http://schemas.microsoft.com/office/drawing/2014/main" id="{0AD4CD44-5696-4833-8274-64538A87DE41}"/>
              </a:ext>
            </a:extLst>
          </p:cNvPr>
          <p:cNvPicPr>
            <a:picLocks noChangeAspect="1"/>
          </p:cNvPicPr>
          <p:nvPr/>
        </p:nvPicPr>
        <p:blipFill>
          <a:blip r:embed="rId2"/>
          <a:stretch>
            <a:fillRect/>
          </a:stretch>
        </p:blipFill>
        <p:spPr>
          <a:xfrm>
            <a:off x="7954371" y="248161"/>
            <a:ext cx="2909525" cy="2296993"/>
          </a:xfrm>
          <a:prstGeom prst="rect">
            <a:avLst/>
          </a:prstGeom>
        </p:spPr>
      </p:pic>
      <p:sp>
        <p:nvSpPr>
          <p:cNvPr id="4" name="Rectangle 3">
            <a:extLst>
              <a:ext uri="{FF2B5EF4-FFF2-40B4-BE49-F238E27FC236}">
                <a16:creationId xmlns:a16="http://schemas.microsoft.com/office/drawing/2014/main" id="{0F664295-7B31-4C10-AD27-005169815962}"/>
              </a:ext>
            </a:extLst>
          </p:cNvPr>
          <p:cNvSpPr/>
          <p:nvPr/>
        </p:nvSpPr>
        <p:spPr>
          <a:xfrm>
            <a:off x="9172114" y="5361139"/>
            <a:ext cx="2879832" cy="263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9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49B3F-52EB-43BD-BF75-3851EC89CC85}"/>
              </a:ext>
            </a:extLst>
          </p:cNvPr>
          <p:cNvSpPr>
            <a:spLocks noGrp="1"/>
          </p:cNvSpPr>
          <p:nvPr>
            <p:ph type="body" sz="quarter" idx="11"/>
          </p:nvPr>
        </p:nvSpPr>
        <p:spPr>
          <a:xfrm>
            <a:off x="2808325" y="2508948"/>
            <a:ext cx="6575347" cy="553998"/>
          </a:xfrm>
        </p:spPr>
        <p:txBody>
          <a:bodyPr/>
          <a:lstStyle/>
          <a:p>
            <a:r>
              <a:rPr lang="en-US" dirty="0"/>
              <a:t>Terminating a manager or time approver will cause vacant reporting or time approval issues</a:t>
            </a:r>
          </a:p>
        </p:txBody>
      </p:sp>
      <p:sp>
        <p:nvSpPr>
          <p:cNvPr id="3" name="Text Placeholder 1">
            <a:extLst>
              <a:ext uri="{FF2B5EF4-FFF2-40B4-BE49-F238E27FC236}">
                <a16:creationId xmlns:a16="http://schemas.microsoft.com/office/drawing/2014/main" id="{CD1706CC-3300-4182-9702-577696FAE575}"/>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If the terminating employee is a manager or time approver, the employee’s reports should be carefully reviewed and updated</a:t>
            </a:r>
          </a:p>
        </p:txBody>
      </p:sp>
    </p:spTree>
    <p:extLst>
      <p:ext uri="{BB962C8B-B14F-4D97-AF65-F5344CB8AC3E}">
        <p14:creationId xmlns:p14="http://schemas.microsoft.com/office/powerpoint/2010/main" val="12040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My Team transactions can NOT </a:t>
            </a:r>
            <a:br>
              <a:rPr lang="en-US" dirty="0"/>
            </a:br>
            <a:r>
              <a:rPr lang="en-US" dirty="0"/>
              <a:t>be edited by anyone once </a:t>
            </a:r>
            <a:br>
              <a:rPr lang="en-US" dirty="0"/>
            </a:br>
            <a:r>
              <a:rPr lang="en-US" dirty="0"/>
              <a:t>they are submitted.</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Ensuring that all data is complete and accurate prior to submission, especially effective date, will prevent HR from having to deny the transaction and you from having to start all over. </a:t>
            </a:r>
          </a:p>
        </p:txBody>
      </p:sp>
    </p:spTree>
    <p:extLst>
      <p:ext uri="{BB962C8B-B14F-4D97-AF65-F5344CB8AC3E}">
        <p14:creationId xmlns:p14="http://schemas.microsoft.com/office/powerpoint/2010/main" val="1498646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833</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55</cp:revision>
  <dcterms:created xsi:type="dcterms:W3CDTF">2019-08-07T15:31:06Z</dcterms:created>
  <dcterms:modified xsi:type="dcterms:W3CDTF">2023-02-06T12:59:20Z</dcterms:modified>
</cp:coreProperties>
</file>