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9" r:id="rId6"/>
    <p:sldId id="266" r:id="rId7"/>
    <p:sldId id="265" r:id="rId8"/>
    <p:sldId id="262" r:id="rId9"/>
    <p:sldId id="263" r:id="rId10"/>
    <p:sldId id="267" r:id="rId11"/>
  </p:sldIdLst>
  <p:sldSz cx="31089600" cy="20116800"/>
  <p:notesSz cx="7010400" cy="9296400"/>
  <p:defaultTextStyle>
    <a:defPPr>
      <a:defRPr lang="en-US"/>
    </a:defPPr>
    <a:lvl1pPr marL="0" algn="l" defTabSz="29258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62917" algn="l" defTabSz="29258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25836" algn="l" defTabSz="29258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388753" algn="l" defTabSz="29258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51670" algn="l" defTabSz="29258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14587" algn="l" defTabSz="29258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777506" algn="l" defTabSz="29258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240423" algn="l" defTabSz="29258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03340" algn="l" defTabSz="29258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44">
          <p15:clr>
            <a:srgbClr val="A4A3A4"/>
          </p15:clr>
        </p15:guide>
        <p15:guide id="2" pos="97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EC2FF"/>
    <a:srgbClr val="F7CB28"/>
    <a:srgbClr val="8565AC"/>
    <a:srgbClr val="FFF2CD"/>
    <a:srgbClr val="F1CA7B"/>
    <a:srgbClr val="F2F2F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00" autoAdjust="0"/>
    <p:restoredTop sz="96327" autoAdjust="0"/>
  </p:normalViewPr>
  <p:slideViewPr>
    <p:cSldViewPr>
      <p:cViewPr varScale="1">
        <p:scale>
          <a:sx n="39" d="100"/>
          <a:sy n="39" d="100"/>
        </p:scale>
        <p:origin x="1536" y="60"/>
      </p:cViewPr>
      <p:guideLst>
        <p:guide orient="horz" pos="7344"/>
        <p:guide pos="9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722" y="6249248"/>
            <a:ext cx="26426160" cy="43120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441" y="11399519"/>
            <a:ext cx="21762722" cy="51409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5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8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1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4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7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0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3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AC2-3D43-4857-939D-0AE781BBA5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AA6-DFF2-44FB-B318-7E0A9820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5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AC2-3D43-4857-939D-0AE781BBA5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AA6-DFF2-44FB-B318-7E0A9820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1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539962" y="805605"/>
            <a:ext cx="6995160" cy="171644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4480" y="805605"/>
            <a:ext cx="20467320" cy="171644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AC2-3D43-4857-939D-0AE781BBA5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AA6-DFF2-44FB-B318-7E0A9820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0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AC2-3D43-4857-939D-0AE781BBA5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AA6-DFF2-44FB-B318-7E0A9820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12926909"/>
            <a:ext cx="26426160" cy="3995420"/>
          </a:xfrm>
        </p:spPr>
        <p:txBody>
          <a:bodyPr anchor="t"/>
          <a:lstStyle>
            <a:lvl1pPr algn="l">
              <a:defRPr sz="12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8526361"/>
            <a:ext cx="26426160" cy="4400549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6291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25836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8875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516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1458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77750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24042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0334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AC2-3D43-4857-939D-0AE781BBA5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AA6-DFF2-44FB-B318-7E0A9820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8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481" y="4693922"/>
            <a:ext cx="13731242" cy="13276159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03881" y="4693922"/>
            <a:ext cx="13731242" cy="13276159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AC2-3D43-4857-939D-0AE781BBA5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AA6-DFF2-44FB-B318-7E0A9820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5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2" y="4502999"/>
            <a:ext cx="13736640" cy="1876636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62917" indent="0">
              <a:buNone/>
              <a:defRPr sz="6400" b="1"/>
            </a:lvl2pPr>
            <a:lvl3pPr marL="2925836" indent="0">
              <a:buNone/>
              <a:defRPr sz="5800" b="1"/>
            </a:lvl3pPr>
            <a:lvl4pPr marL="4388753" indent="0">
              <a:buNone/>
              <a:defRPr sz="5000" b="1"/>
            </a:lvl4pPr>
            <a:lvl5pPr marL="5851670" indent="0">
              <a:buNone/>
              <a:defRPr sz="5000" b="1"/>
            </a:lvl5pPr>
            <a:lvl6pPr marL="7314587" indent="0">
              <a:buNone/>
              <a:defRPr sz="5000" b="1"/>
            </a:lvl6pPr>
            <a:lvl7pPr marL="8777506" indent="0">
              <a:buNone/>
              <a:defRPr sz="5000" b="1"/>
            </a:lvl7pPr>
            <a:lvl8pPr marL="10240423" indent="0">
              <a:buNone/>
              <a:defRPr sz="5000" b="1"/>
            </a:lvl8pPr>
            <a:lvl9pPr marL="11703340" indent="0">
              <a:buNone/>
              <a:defRPr sz="5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482" y="6379635"/>
            <a:ext cx="13736640" cy="11590445"/>
          </a:xfrm>
        </p:spPr>
        <p:txBody>
          <a:bodyPr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086" y="4502999"/>
            <a:ext cx="13742036" cy="1876636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62917" indent="0">
              <a:buNone/>
              <a:defRPr sz="6400" b="1"/>
            </a:lvl2pPr>
            <a:lvl3pPr marL="2925836" indent="0">
              <a:buNone/>
              <a:defRPr sz="5800" b="1"/>
            </a:lvl3pPr>
            <a:lvl4pPr marL="4388753" indent="0">
              <a:buNone/>
              <a:defRPr sz="5000" b="1"/>
            </a:lvl4pPr>
            <a:lvl5pPr marL="5851670" indent="0">
              <a:buNone/>
              <a:defRPr sz="5000" b="1"/>
            </a:lvl5pPr>
            <a:lvl6pPr marL="7314587" indent="0">
              <a:buNone/>
              <a:defRPr sz="5000" b="1"/>
            </a:lvl6pPr>
            <a:lvl7pPr marL="8777506" indent="0">
              <a:buNone/>
              <a:defRPr sz="5000" b="1"/>
            </a:lvl7pPr>
            <a:lvl8pPr marL="10240423" indent="0">
              <a:buNone/>
              <a:defRPr sz="5000" b="1"/>
            </a:lvl8pPr>
            <a:lvl9pPr marL="11703340" indent="0">
              <a:buNone/>
              <a:defRPr sz="5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086" y="6379635"/>
            <a:ext cx="13742036" cy="11590445"/>
          </a:xfrm>
        </p:spPr>
        <p:txBody>
          <a:bodyPr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AC2-3D43-4857-939D-0AE781BBA5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AA6-DFF2-44FB-B318-7E0A9820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8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AC2-3D43-4857-939D-0AE781BBA5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AA6-DFF2-44FB-B318-7E0A9820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7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AC2-3D43-4857-939D-0AE781BBA5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AA6-DFF2-44FB-B318-7E0A9820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4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2" y="800947"/>
            <a:ext cx="10228264" cy="3408679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5170" y="800949"/>
            <a:ext cx="17379952" cy="17169131"/>
          </a:xfrm>
        </p:spPr>
        <p:txBody>
          <a:bodyPr/>
          <a:lstStyle>
            <a:lvl1pPr>
              <a:defRPr sz="10300"/>
            </a:lvl1pPr>
            <a:lvl2pPr>
              <a:defRPr sz="9100"/>
            </a:lvl2pPr>
            <a:lvl3pPr>
              <a:defRPr sz="78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482" y="4209630"/>
            <a:ext cx="10228264" cy="13760452"/>
          </a:xfrm>
        </p:spPr>
        <p:txBody>
          <a:bodyPr/>
          <a:lstStyle>
            <a:lvl1pPr marL="0" indent="0">
              <a:buNone/>
              <a:defRPr sz="4500"/>
            </a:lvl1pPr>
            <a:lvl2pPr marL="1462917" indent="0">
              <a:buNone/>
              <a:defRPr sz="3900"/>
            </a:lvl2pPr>
            <a:lvl3pPr marL="2925836" indent="0">
              <a:buNone/>
              <a:defRPr sz="3300"/>
            </a:lvl3pPr>
            <a:lvl4pPr marL="4388753" indent="0">
              <a:buNone/>
              <a:defRPr sz="2900"/>
            </a:lvl4pPr>
            <a:lvl5pPr marL="5851670" indent="0">
              <a:buNone/>
              <a:defRPr sz="2900"/>
            </a:lvl5pPr>
            <a:lvl6pPr marL="7314587" indent="0">
              <a:buNone/>
              <a:defRPr sz="2900"/>
            </a:lvl6pPr>
            <a:lvl7pPr marL="8777506" indent="0">
              <a:buNone/>
              <a:defRPr sz="2900"/>
            </a:lvl7pPr>
            <a:lvl8pPr marL="10240423" indent="0">
              <a:buNone/>
              <a:defRPr sz="2900"/>
            </a:lvl8pPr>
            <a:lvl9pPr marL="11703340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AC2-3D43-4857-939D-0AE781BBA5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AA6-DFF2-44FB-B318-7E0A9820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1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780" y="14081761"/>
            <a:ext cx="18653760" cy="1662432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780" y="1797474"/>
            <a:ext cx="18653760" cy="12070080"/>
          </a:xfrm>
        </p:spPr>
        <p:txBody>
          <a:bodyPr/>
          <a:lstStyle>
            <a:lvl1pPr marL="0" indent="0">
              <a:buNone/>
              <a:defRPr sz="10300"/>
            </a:lvl1pPr>
            <a:lvl2pPr marL="1462917" indent="0">
              <a:buNone/>
              <a:defRPr sz="9100"/>
            </a:lvl2pPr>
            <a:lvl3pPr marL="2925836" indent="0">
              <a:buNone/>
              <a:defRPr sz="7800"/>
            </a:lvl3pPr>
            <a:lvl4pPr marL="4388753" indent="0">
              <a:buNone/>
              <a:defRPr sz="6400"/>
            </a:lvl4pPr>
            <a:lvl5pPr marL="5851670" indent="0">
              <a:buNone/>
              <a:defRPr sz="6400"/>
            </a:lvl5pPr>
            <a:lvl6pPr marL="7314587" indent="0">
              <a:buNone/>
              <a:defRPr sz="6400"/>
            </a:lvl6pPr>
            <a:lvl7pPr marL="8777506" indent="0">
              <a:buNone/>
              <a:defRPr sz="6400"/>
            </a:lvl7pPr>
            <a:lvl8pPr marL="10240423" indent="0">
              <a:buNone/>
              <a:defRPr sz="6400"/>
            </a:lvl8pPr>
            <a:lvl9pPr marL="11703340" indent="0">
              <a:buNone/>
              <a:defRPr sz="6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780" y="15744194"/>
            <a:ext cx="18653760" cy="2360928"/>
          </a:xfrm>
        </p:spPr>
        <p:txBody>
          <a:bodyPr/>
          <a:lstStyle>
            <a:lvl1pPr marL="0" indent="0">
              <a:buNone/>
              <a:defRPr sz="4500"/>
            </a:lvl1pPr>
            <a:lvl2pPr marL="1462917" indent="0">
              <a:buNone/>
              <a:defRPr sz="3900"/>
            </a:lvl2pPr>
            <a:lvl3pPr marL="2925836" indent="0">
              <a:buNone/>
              <a:defRPr sz="3300"/>
            </a:lvl3pPr>
            <a:lvl4pPr marL="4388753" indent="0">
              <a:buNone/>
              <a:defRPr sz="2900"/>
            </a:lvl4pPr>
            <a:lvl5pPr marL="5851670" indent="0">
              <a:buNone/>
              <a:defRPr sz="2900"/>
            </a:lvl5pPr>
            <a:lvl6pPr marL="7314587" indent="0">
              <a:buNone/>
              <a:defRPr sz="2900"/>
            </a:lvl6pPr>
            <a:lvl7pPr marL="8777506" indent="0">
              <a:buNone/>
              <a:defRPr sz="2900"/>
            </a:lvl7pPr>
            <a:lvl8pPr marL="10240423" indent="0">
              <a:buNone/>
              <a:defRPr sz="2900"/>
            </a:lvl8pPr>
            <a:lvl9pPr marL="11703340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6AC2-3D43-4857-939D-0AE781BBA5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AA6-DFF2-44FB-B318-7E0A9820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0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4481" y="805606"/>
            <a:ext cx="27980642" cy="3352800"/>
          </a:xfrm>
          <a:prstGeom prst="rect">
            <a:avLst/>
          </a:prstGeom>
        </p:spPr>
        <p:txBody>
          <a:bodyPr vert="horz" lIns="292583" tIns="146292" rIns="292583" bIns="14629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1" y="4693922"/>
            <a:ext cx="27980642" cy="13276159"/>
          </a:xfrm>
          <a:prstGeom prst="rect">
            <a:avLst/>
          </a:prstGeom>
        </p:spPr>
        <p:txBody>
          <a:bodyPr vert="horz" lIns="292583" tIns="146292" rIns="292583" bIns="14629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4480" y="18645295"/>
            <a:ext cx="7254240" cy="1071034"/>
          </a:xfrm>
          <a:prstGeom prst="rect">
            <a:avLst/>
          </a:prstGeom>
        </p:spPr>
        <p:txBody>
          <a:bodyPr vert="horz" lIns="292583" tIns="146292" rIns="292583" bIns="146292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6AC2-3D43-4857-939D-0AE781BBA5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22282" y="18645295"/>
            <a:ext cx="9845040" cy="1071034"/>
          </a:xfrm>
          <a:prstGeom prst="rect">
            <a:avLst/>
          </a:prstGeom>
        </p:spPr>
        <p:txBody>
          <a:bodyPr vert="horz" lIns="292583" tIns="146292" rIns="292583" bIns="146292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80880" y="18645295"/>
            <a:ext cx="7254240" cy="1071034"/>
          </a:xfrm>
          <a:prstGeom prst="rect">
            <a:avLst/>
          </a:prstGeom>
        </p:spPr>
        <p:txBody>
          <a:bodyPr vert="horz" lIns="292583" tIns="146292" rIns="292583" bIns="146292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BAA6-DFF2-44FB-B318-7E0A9820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4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25836" rtl="0" eaLnBrk="1" latinLnBrk="0" hangingPunct="1">
        <a:spcBef>
          <a:spcPct val="0"/>
        </a:spcBef>
        <a:buNone/>
        <a:defRPr sz="1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188" indent="-1097188" algn="l" defTabSz="2925836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77242" indent="-914323" algn="l" defTabSz="2925836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294" indent="-731458" algn="l" defTabSz="2925836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211" indent="-731458" algn="l" defTabSz="2925836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128" indent="-731458" algn="l" defTabSz="2925836" rtl="0" eaLnBrk="1" latinLnBrk="0" hangingPunct="1">
        <a:spcBef>
          <a:spcPct val="20000"/>
        </a:spcBef>
        <a:buFont typeface="Arial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46047" indent="-731458" algn="l" defTabSz="292583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08964" indent="-731458" algn="l" defTabSz="292583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1881" indent="-731458" algn="l" defTabSz="292583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4798" indent="-731458" algn="l" defTabSz="292583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58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62917" algn="l" defTabSz="29258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25836" algn="l" defTabSz="29258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753" algn="l" defTabSz="29258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51670" algn="l" defTabSz="29258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14587" algn="l" defTabSz="29258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777506" algn="l" defTabSz="29258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40423" algn="l" defTabSz="29258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03340" algn="l" defTabSz="29258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package" Target="../embeddings/Microsoft_Word_Document4.docx"/><Relationship Id="rId3" Type="http://schemas.openxmlformats.org/officeDocument/2006/relationships/image" Target="../media/image2.png"/><Relationship Id="rId7" Type="http://schemas.openxmlformats.org/officeDocument/2006/relationships/package" Target="../embeddings/Microsoft_Word_Document1.docx"/><Relationship Id="rId12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11" Type="http://schemas.openxmlformats.org/officeDocument/2006/relationships/package" Target="../embeddings/Microsoft_Word_Document3.docx"/><Relationship Id="rId5" Type="http://schemas.openxmlformats.org/officeDocument/2006/relationships/package" Target="../embeddings/Microsoft_Word_Document.docx"/><Relationship Id="rId10" Type="http://schemas.openxmlformats.org/officeDocument/2006/relationships/image" Target="../media/image6.emf"/><Relationship Id="rId4" Type="http://schemas.openxmlformats.org/officeDocument/2006/relationships/image" Target="../media/image3.png"/><Relationship Id="rId9" Type="http://schemas.openxmlformats.org/officeDocument/2006/relationships/package" Target="../embeddings/Microsoft_Word_Document2.docx"/><Relationship Id="rId1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Word_Document5.docx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Word_Document6.docx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Word_Document7.docx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package" Target="../embeddings/Microsoft_Word_Document8.docx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package" Target="../embeddings/Microsoft_Word_Document9.docx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 rot="5400000">
            <a:off x="10934762" y="-4457760"/>
            <a:ext cx="1523878" cy="11810999"/>
          </a:xfrm>
          <a:prstGeom prst="rect">
            <a:avLst/>
          </a:prstGeom>
          <a:noFill/>
        </p:spPr>
        <p:txBody>
          <a:bodyPr vert="vert270" wrap="square" lIns="155638" tIns="77818" rIns="155638" bIns="77818" rtlCol="0">
            <a:spAutoFit/>
          </a:bodyPr>
          <a:lstStyle/>
          <a:p>
            <a:r>
              <a:rPr lang="en-US" sz="4800" b="1" dirty="0"/>
              <a:t>2022 FALL LIBRARY HOURS</a:t>
            </a:r>
          </a:p>
          <a:p>
            <a:pPr>
              <a:lnSpc>
                <a:spcPct val="80000"/>
              </a:lnSpc>
            </a:pPr>
            <a:r>
              <a:rPr lang="en-US" sz="3600" i="1" dirty="0">
                <a:latin typeface="Palatino"/>
                <a:cs typeface="Palatino"/>
              </a:rPr>
              <a:t>All System Libraries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527860" y="18300918"/>
            <a:ext cx="8001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509953">
              <a:defRPr/>
            </a:pPr>
            <a:r>
              <a:rPr lang="en-US" sz="2400" b="1" dirty="0">
                <a:solidFill>
                  <a:srgbClr val="000000"/>
                </a:solidFill>
              </a:rPr>
              <a:t>Contact: </a:t>
            </a:r>
          </a:p>
          <a:p>
            <a:pPr algn="ctr" defTabSz="1509953">
              <a:defRPr/>
            </a:pPr>
            <a:r>
              <a:rPr lang="en-US" sz="2400" dirty="0"/>
              <a:t>Sturgis Library (470) 578 – 6202</a:t>
            </a:r>
          </a:p>
          <a:p>
            <a:pPr algn="ctr" defTabSz="1509953">
              <a:defRPr/>
            </a:pPr>
            <a:r>
              <a:rPr lang="en-US" sz="2400" dirty="0"/>
              <a:t>Johnson Library (470) 578 – 7276</a:t>
            </a:r>
          </a:p>
          <a:p>
            <a:pPr algn="ctr" defTabSz="1509953">
              <a:defRPr/>
            </a:pPr>
            <a:r>
              <a:rPr lang="en-US" sz="2400" dirty="0">
                <a:solidFill>
                  <a:srgbClr val="008000"/>
                </a:solidFill>
              </a:rPr>
              <a:t>Archives &amp; Bentley Rare Book Museum (470) 578-6289</a:t>
            </a:r>
          </a:p>
          <a:p>
            <a:pPr algn="ctr" defTabSz="1509953">
              <a:defRPr/>
            </a:pPr>
            <a:endParaRPr lang="en-US" sz="1600" dirty="0">
              <a:solidFill>
                <a:srgbClr val="660066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5587A0-AA30-474A-A566-D701CA2293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948" y="1066800"/>
            <a:ext cx="4062412" cy="810788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2064D1FA-5770-4061-B2A7-64EDFB65E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325943"/>
              </p:ext>
            </p:extLst>
          </p:nvPr>
        </p:nvGraphicFramePr>
        <p:xfrm>
          <a:off x="17419320" y="13832423"/>
          <a:ext cx="5212080" cy="4545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2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122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INFORMATION</a:t>
                      </a:r>
                    </a:p>
                  </a:txBody>
                  <a:tcPr marL="422639" marR="422639" marT="126324" marB="1263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/>
                    </a:p>
                    <a:p>
                      <a:pPr algn="ctr" fontAlgn="base"/>
                      <a:br>
                        <a:rPr lang="en-US" sz="2000" dirty="0"/>
                      </a:br>
                      <a:r>
                        <a:rPr lang="en-US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24-hour chat reference available</a:t>
                      </a:r>
                    </a:p>
                    <a:p>
                      <a:pPr algn="ctr" fontAlgn="base"/>
                      <a:r>
                        <a:rPr lang="en-US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 Federal Holidays</a:t>
                      </a:r>
                    </a:p>
                  </a:txBody>
                  <a:tcPr marL="422639" marR="422639" marT="126324" marB="1263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2" name="Picture 21" descr="Qr code&#10;&#10;Description automatically generated">
            <a:extLst>
              <a:ext uri="{FF2B5EF4-FFF2-40B4-BE49-F238E27FC236}">
                <a16:creationId xmlns:a16="http://schemas.microsoft.com/office/drawing/2014/main" id="{D56BB9D5-CBB9-4D6E-8D27-9E34C944A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76227" y="15246172"/>
            <a:ext cx="2615852" cy="2262712"/>
          </a:xfrm>
          <a:prstGeom prst="rect">
            <a:avLst/>
          </a:prstGeom>
        </p:spPr>
      </p:pic>
      <p:pic>
        <p:nvPicPr>
          <p:cNvPr id="24" name="Picture 23" descr="Qr code&#10;&#10;Description automatically generated">
            <a:extLst>
              <a:ext uri="{FF2B5EF4-FFF2-40B4-BE49-F238E27FC236}">
                <a16:creationId xmlns:a16="http://schemas.microsoft.com/office/drawing/2014/main" id="{4837F453-0F38-4B41-94B2-742CA62C73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18066" y="15321843"/>
            <a:ext cx="2311093" cy="211136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A2EE12A-9899-46CA-870A-E6FD3486C6AB}"/>
              </a:ext>
            </a:extLst>
          </p:cNvPr>
          <p:cNvSpPr txBox="1"/>
          <p:nvPr/>
        </p:nvSpPr>
        <p:spPr>
          <a:xfrm>
            <a:off x="17602200" y="15011400"/>
            <a:ext cx="2267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Research Help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A51614-9B2D-4512-8EDC-934444AE877E}"/>
              </a:ext>
            </a:extLst>
          </p:cNvPr>
          <p:cNvSpPr txBox="1"/>
          <p:nvPr/>
        </p:nvSpPr>
        <p:spPr>
          <a:xfrm>
            <a:off x="20218052" y="15011400"/>
            <a:ext cx="188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FAQ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004D834F-0407-421D-B7F5-16CDB2E0A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908952"/>
              </p:ext>
            </p:extLst>
          </p:nvPr>
        </p:nvGraphicFramePr>
        <p:xfrm>
          <a:off x="24509141" y="13832423"/>
          <a:ext cx="521208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2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50862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ARCHIVES &amp;</a:t>
                      </a:r>
                    </a:p>
                    <a:p>
                      <a:pPr algn="ctr"/>
                      <a:r>
                        <a:rPr lang="en-US" sz="29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BENTLEY</a:t>
                      </a:r>
                      <a:r>
                        <a:rPr lang="en-US" sz="29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RARE BOOK MUSEUM HOURS</a:t>
                      </a:r>
                      <a:endParaRPr lang="en-US" sz="29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9168" marR="149168" marT="58303" marB="583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9698">
                <a:tc>
                  <a:txBody>
                    <a:bodyPr/>
                    <a:lstStyle/>
                    <a:p>
                      <a:pPr marL="0" marR="0" indent="0" algn="ctr" defTabSz="15099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0" baseline="0" dirty="0"/>
                    </a:p>
                    <a:p>
                      <a:pPr marL="0" marR="0" lvl="0" indent="0" algn="ctr" defTabSz="15099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8000"/>
                          </a:solidFill>
                        </a:rPr>
                        <a:t>Kennesaw Campus Archives:</a:t>
                      </a:r>
                    </a:p>
                    <a:p>
                      <a:pPr marL="0" marR="0" indent="0" algn="ctr" defTabSz="15099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8000"/>
                          </a:solidFill>
                        </a:rPr>
                        <a:t>Monday-Friday 9:00am-5:00pm</a:t>
                      </a:r>
                      <a:r>
                        <a:rPr lang="en-US" sz="2000" baseline="0" dirty="0">
                          <a:solidFill>
                            <a:srgbClr val="008000"/>
                          </a:solidFill>
                        </a:rPr>
                        <a:t> </a:t>
                      </a:r>
                    </a:p>
                    <a:p>
                      <a:pPr marL="0" marR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aseline="0" dirty="0">
                          <a:solidFill>
                            <a:srgbClr val="008000"/>
                          </a:solidFill>
                        </a:rPr>
                        <a:t>By appointment only</a:t>
                      </a:r>
                      <a:br>
                        <a:rPr lang="en-US" sz="2000" baseline="0" dirty="0">
                          <a:solidFill>
                            <a:srgbClr val="008000"/>
                          </a:solidFill>
                        </a:rPr>
                      </a:br>
                      <a:br>
                        <a:rPr lang="en-US" sz="2000" baseline="0" dirty="0">
                          <a:solidFill>
                            <a:srgbClr val="008000"/>
                          </a:solidFill>
                        </a:rPr>
                      </a:br>
                      <a:r>
                        <a:rPr lang="en-US" sz="2000" dirty="0">
                          <a:solidFill>
                            <a:srgbClr val="008000"/>
                          </a:solidFill>
                        </a:rPr>
                        <a:t>Bentley</a:t>
                      </a:r>
                      <a:r>
                        <a:rPr lang="en-US" sz="2000" baseline="0" dirty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8000"/>
                          </a:solidFill>
                        </a:rPr>
                        <a:t>Rare Book Museum:</a:t>
                      </a:r>
                      <a:br>
                        <a:rPr lang="en-US" sz="2000" dirty="0">
                          <a:solidFill>
                            <a:srgbClr val="008000"/>
                          </a:solidFill>
                        </a:rPr>
                      </a:br>
                      <a:r>
                        <a:rPr lang="en-US" sz="2000" dirty="0">
                          <a:solidFill>
                            <a:srgbClr val="008000"/>
                          </a:solidFill>
                        </a:rPr>
                        <a:t>Monday-Friday</a:t>
                      </a:r>
                      <a:r>
                        <a:rPr lang="en-US" sz="2000" baseline="0" dirty="0">
                          <a:solidFill>
                            <a:srgbClr val="008000"/>
                          </a:solidFill>
                        </a:rPr>
                        <a:t> 10am-4:00pm</a:t>
                      </a:r>
                      <a:r>
                        <a:rPr lang="en-US" sz="2000" dirty="0">
                          <a:solidFill>
                            <a:srgbClr val="008000"/>
                          </a:solidFill>
                        </a:rPr>
                        <a:t> </a:t>
                      </a:r>
                      <a:br>
                        <a:rPr lang="en-US" sz="2000" baseline="0" dirty="0">
                          <a:solidFill>
                            <a:srgbClr val="008000"/>
                          </a:solidFill>
                        </a:rPr>
                      </a:br>
                      <a:br>
                        <a:rPr lang="en-US" sz="2000" baseline="0" dirty="0">
                          <a:solidFill>
                            <a:srgbClr val="008000"/>
                          </a:solidFill>
                        </a:rPr>
                      </a:br>
                      <a:r>
                        <a:rPr lang="en-US" sz="2000" dirty="0">
                          <a:solidFill>
                            <a:srgbClr val="008000"/>
                          </a:solidFill>
                        </a:rPr>
                        <a:t>Marietta Campus Archives: </a:t>
                      </a:r>
                    </a:p>
                    <a:p>
                      <a:pPr marL="0" marR="0" indent="0" algn="ctr" defTabSz="15099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8000"/>
                          </a:solidFill>
                        </a:rPr>
                        <a:t>By appointment only</a:t>
                      </a:r>
                    </a:p>
                  </a:txBody>
                  <a:tcPr marL="149168" marR="149168" marT="58303" marB="583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2BCDB31C-F10D-4E94-8666-CA3A15D64D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784654"/>
              </p:ext>
            </p:extLst>
          </p:nvPr>
        </p:nvGraphicFramePr>
        <p:xfrm>
          <a:off x="1357313" y="2133600"/>
          <a:ext cx="13425487" cy="558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9296400" imgH="4432300" progId="Word.Document.12">
                  <p:embed/>
                </p:oleObj>
              </mc:Choice>
              <mc:Fallback>
                <p:oleObj name="Document" r:id="rId5" imgW="9296400" imgH="4432300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BC83438-3863-4D1A-A7D1-131488D9703C}"/>
                          </a:ext>
                        </a:extLst>
                      </p:cNvPr>
                      <p:cNvPicPr preferRelativeResize="0"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7313" y="2133600"/>
                        <a:ext cx="13425487" cy="558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FB292298-F05E-D544-AD3C-AD130F7441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884175"/>
              </p:ext>
            </p:extLst>
          </p:nvPr>
        </p:nvGraphicFramePr>
        <p:xfrm>
          <a:off x="1298575" y="7620000"/>
          <a:ext cx="13423900" cy="582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7" imgW="9296400" imgH="4076700" progId="Word.Document.12">
                  <p:embed/>
                </p:oleObj>
              </mc:Choice>
              <mc:Fallback>
                <p:oleObj name="Document" r:id="rId7" imgW="9296400" imgH="4076700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76CA18AD-20B2-4021-AFA9-85507F6509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98575" y="7620000"/>
                        <a:ext cx="13423900" cy="5824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6070C911-3043-2B4D-858E-BE89BB18AD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334319"/>
              </p:ext>
            </p:extLst>
          </p:nvPr>
        </p:nvGraphicFramePr>
        <p:xfrm>
          <a:off x="1298575" y="13528675"/>
          <a:ext cx="13423900" cy="597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9" imgW="9296400" imgH="4559300" progId="Word.Document.12">
                  <p:embed/>
                </p:oleObj>
              </mc:Choice>
              <mc:Fallback>
                <p:oleObj name="Document" r:id="rId9" imgW="9296400" imgH="4559300" progId="Word.Documen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8087EC9-BD47-44BB-A064-2D6B64531E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98575" y="13528675"/>
                        <a:ext cx="13423900" cy="597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2C2184C9-F22A-C54F-ADBC-CBE07E6940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069977"/>
              </p:ext>
            </p:extLst>
          </p:nvPr>
        </p:nvGraphicFramePr>
        <p:xfrm>
          <a:off x="16657638" y="7618413"/>
          <a:ext cx="13957300" cy="584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11" imgW="10363200" imgH="4305300" progId="Word.Document.12">
                  <p:embed/>
                </p:oleObj>
              </mc:Choice>
              <mc:Fallback>
                <p:oleObj name="Document" r:id="rId11" imgW="10363200" imgH="4305300" progId="Word.Documen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E03FF51B-CB94-40DE-8EF7-6A50A2DE0E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657638" y="7618413"/>
                        <a:ext cx="13957300" cy="584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E624DC4-C820-D33A-5F88-A535B2A78F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597881"/>
              </p:ext>
            </p:extLst>
          </p:nvPr>
        </p:nvGraphicFramePr>
        <p:xfrm>
          <a:off x="16625699" y="1888982"/>
          <a:ext cx="13988466" cy="5805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13" imgW="10363200" imgH="4267200" progId="Word.Document.12">
                  <p:embed/>
                </p:oleObj>
              </mc:Choice>
              <mc:Fallback>
                <p:oleObj name="Document" r:id="rId13" imgW="10363200" imgH="4267200" progId="Word.Document.12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2C2184C9-F22A-C54F-ADBC-CBE07E6940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625699" y="1888982"/>
                        <a:ext cx="13988466" cy="58055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1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BC83438-3863-4D1A-A7D1-131488D970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860271"/>
              </p:ext>
            </p:extLst>
          </p:nvPr>
        </p:nvGraphicFramePr>
        <p:xfrm>
          <a:off x="1789113" y="3856038"/>
          <a:ext cx="27551062" cy="131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296400" imgH="4432300" progId="Word.Document.12">
                  <p:embed/>
                </p:oleObj>
              </mc:Choice>
              <mc:Fallback>
                <p:oleObj name="Document" r:id="rId2" imgW="9296400" imgH="4432300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148278F-7CAA-4504-9544-6A1D3C9115E5}"/>
                          </a:ext>
                        </a:extLst>
                      </p:cNvPr>
                      <p:cNvPicPr preferRelativeResize="0"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89113" y="3856038"/>
                        <a:ext cx="27551062" cy="131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30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6CA18AD-20B2-4021-AFA9-85507F6509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452780"/>
              </p:ext>
            </p:extLst>
          </p:nvPr>
        </p:nvGraphicFramePr>
        <p:xfrm>
          <a:off x="2370138" y="2954338"/>
          <a:ext cx="26347737" cy="1152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296400" imgH="4076700" progId="Word.Document.12">
                  <p:embed/>
                </p:oleObj>
              </mc:Choice>
              <mc:Fallback>
                <p:oleObj name="Document" r:id="rId2" imgW="9296400" imgH="4076700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E2417E12-4A29-4E51-9F8C-4030DD73DA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70138" y="2954338"/>
                        <a:ext cx="26347737" cy="11523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390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5C538A2-713C-44FE-B502-72AEEEE93F7B}"/>
              </a:ext>
            </a:extLst>
          </p:cNvPr>
          <p:cNvSpPr txBox="1"/>
          <p:nvPr/>
        </p:nvSpPr>
        <p:spPr>
          <a:xfrm>
            <a:off x="7772400" y="9565958"/>
            <a:ext cx="1554480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8087EC9-BD47-44BB-A064-2D6B64531E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909491"/>
              </p:ext>
            </p:extLst>
          </p:nvPr>
        </p:nvGraphicFramePr>
        <p:xfrm>
          <a:off x="1673225" y="1989138"/>
          <a:ext cx="28054300" cy="1462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296400" imgH="4864100" progId="Word.Document.12">
                  <p:embed/>
                </p:oleObj>
              </mc:Choice>
              <mc:Fallback>
                <p:oleObj name="Document" r:id="rId2" imgW="9296400" imgH="4864100" progId="Word.Documen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73225" y="1989138"/>
                        <a:ext cx="28054300" cy="14625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963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03FF51B-CB94-40DE-8EF7-6A50A2DE0E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737333"/>
              </p:ext>
            </p:extLst>
          </p:nvPr>
        </p:nvGraphicFramePr>
        <p:xfrm>
          <a:off x="858838" y="3348038"/>
          <a:ext cx="29216350" cy="1286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363200" imgH="4572000" progId="Word.Document.12">
                  <p:embed/>
                </p:oleObj>
              </mc:Choice>
              <mc:Fallback>
                <p:oleObj name="Document" r:id="rId2" imgW="10363200" imgH="4572000" progId="Word.Document.12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58838" y="3348038"/>
                        <a:ext cx="29216350" cy="12869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202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4E8D26C-37B3-EE77-B855-AA82B480AD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317599"/>
              </p:ext>
            </p:extLst>
          </p:nvPr>
        </p:nvGraphicFramePr>
        <p:xfrm>
          <a:off x="2370138" y="2954338"/>
          <a:ext cx="26347737" cy="1152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296400" imgH="4076700" progId="Word.Document.12">
                  <p:embed/>
                </p:oleObj>
              </mc:Choice>
              <mc:Fallback>
                <p:oleObj name="Document" r:id="rId2" imgW="9296400" imgH="4076700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76CA18AD-20B2-4021-AFA9-85507F6509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70138" y="2954338"/>
                        <a:ext cx="26347737" cy="1152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458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c97400f-8042-4219-90e5-b67eb0c5f0ac">YRFHW3AZNHWE-535252819-9377</_dlc_DocId>
    <_dlc_DocIdUrl xmlns="ac97400f-8042-4219-90e5-b67eb0c5f0ac">
      <Url>https://kennesawedu.sharepoint.com/sites/library/accessservices/_layouts/15/DocIdRedir.aspx?ID=YRFHW3AZNHWE-535252819-9377</Url>
      <Description>YRFHW3AZNHWE-535252819-9377</Description>
    </_dlc_DocIdUr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2AD6180F1C984FA299D2863863E949" ma:contentTypeVersion="168" ma:contentTypeDescription="Create a new document." ma:contentTypeScope="" ma:versionID="5bfb9aa24965fce588772a73544bff2e">
  <xsd:schema xmlns:xsd="http://www.w3.org/2001/XMLSchema" xmlns:xs="http://www.w3.org/2001/XMLSchema" xmlns:p="http://schemas.microsoft.com/office/2006/metadata/properties" xmlns:ns1="http://schemas.microsoft.com/sharepoint/v3" xmlns:ns2="ac97400f-8042-4219-90e5-b67eb0c5f0ac" xmlns:ns3="b2cb81bd-b1bd-42c5-9de0-40ad09fb2f8b" xmlns:ns4="fe6e056a-9f20-41ab-9b75-b017277ce571" targetNamespace="http://schemas.microsoft.com/office/2006/metadata/properties" ma:root="true" ma:fieldsID="c8bb65e3da90c80e2f12cf619f9ce882" ns1:_="" ns2:_="" ns3:_="" ns4:_="">
    <xsd:import namespace="http://schemas.microsoft.com/sharepoint/v3"/>
    <xsd:import namespace="ac97400f-8042-4219-90e5-b67eb0c5f0ac"/>
    <xsd:import namespace="b2cb81bd-b1bd-42c5-9de0-40ad09fb2f8b"/>
    <xsd:import namespace="fe6e056a-9f20-41ab-9b75-b017277ce57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97400f-8042-4219-90e5-b67eb0c5f0a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cb81bd-b1bd-42c5-9de0-40ad09fb2f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6e056a-9f20-41ab-9b75-b017277ce57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 xmlns=""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ABDA8F-7465-4C79-B6D5-0C0500730FF5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bf3fcfcd-8792-45b5-86fe-392b6e5b8828"/>
    <ds:schemaRef ds:uri="http://purl.org/dc/terms/"/>
    <ds:schemaRef ds:uri="ac97400f-8042-4219-90e5-b67eb0c5f0ac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FEC36FE-ADB9-4FA3-B3B5-C0922BAFE8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c97400f-8042-4219-90e5-b67eb0c5f0ac"/>
    <ds:schemaRef ds:uri="b2cb81bd-b1bd-42c5-9de0-40ad09fb2f8b"/>
    <ds:schemaRef ds:uri="fe6e056a-9f20-41ab-9b75-b017277ce5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34EDD0-0FED-46A6-8CEB-A135D6B8CA59}">
  <ds:schemaRefs>
    <ds:schemaRef ds:uri="http://schemas.microsoft.com/sharepoint/events"/>
    <ds:schemaRef ds:uri=""/>
  </ds:schemaRefs>
</ds:datastoreItem>
</file>

<file path=customXml/itemProps4.xml><?xml version="1.0" encoding="utf-8"?>
<ds:datastoreItem xmlns:ds="http://schemas.openxmlformats.org/officeDocument/2006/customXml" ds:itemID="{9DA53E77-AD76-42A0-A8DD-871778B8E9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54127</TotalTime>
  <Words>83</Words>
  <Application>Microsoft Office PowerPoint</Application>
  <PresentationFormat>Custom</PresentationFormat>
  <Paragraphs>24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Palatino</vt:lpstr>
      <vt:lpstr>Times New Roman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juser</dc:creator>
  <cp:lastModifiedBy>Laura Stanley</cp:lastModifiedBy>
  <cp:revision>267</cp:revision>
  <cp:lastPrinted>2018-11-05T22:26:14Z</cp:lastPrinted>
  <dcterms:created xsi:type="dcterms:W3CDTF">2013-07-24T17:40:25Z</dcterms:created>
  <dcterms:modified xsi:type="dcterms:W3CDTF">2022-08-02T13:42:07Z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0x010100302AD6180F1C984FA299D2863863E949</vt:lpwstr>
  </property>
  <property fmtid="{D5CDD505-2E9C-101B-9397-08002B2CF9AE}" pid="3" name="_dlc_DocIdItemGuid">
    <vt:lpwstr>7544c706-13dc-4813-a1dc-ba9c98d3e286</vt:lpwstr>
  </property>
</Properties>
</file>