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7"/>
  </p:notesMasterIdLst>
  <p:sldIdLst>
    <p:sldId id="256" r:id="rId6"/>
  </p:sldIdLst>
  <p:sldSz cx="15544800" cy="411480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36">
          <p15:clr>
            <a:srgbClr val="A4A3A4"/>
          </p15:clr>
        </p15:guide>
        <p15:guide id="2" pos="47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AFF6"/>
    <a:srgbClr val="5EAAE0"/>
    <a:srgbClr val="39D6EC"/>
    <a:srgbClr val="9247BD"/>
    <a:srgbClr val="45BBE0"/>
    <a:srgbClr val="3CA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25FE9B-6905-6948-9E9A-D40850C23A71}" v="58" dt="2023-02-28T23:01:43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5"/>
    <p:restoredTop sz="94907"/>
  </p:normalViewPr>
  <p:slideViewPr>
    <p:cSldViewPr snapToGrid="0" snapToObjects="1">
      <p:cViewPr>
        <p:scale>
          <a:sx n="60" d="100"/>
          <a:sy n="60" d="100"/>
        </p:scale>
        <p:origin x="2352" y="144"/>
      </p:cViewPr>
      <p:guideLst>
        <p:guide orient="horz" pos="12736"/>
        <p:guide pos="47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35EAD-F836-6240-9C30-EB360AC0C982}" type="datetimeFigureOut">
              <a:rPr lang="en-US" smtClean="0"/>
              <a:t>3/22/23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81300" y="685800"/>
            <a:ext cx="1295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2B67C-C4D7-8C46-B997-FAFA922D8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7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2B67C-C4D7-8C46-B997-FAFA922D8D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52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12782554"/>
            <a:ext cx="13213080" cy="8820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23317200"/>
            <a:ext cx="10881360" cy="10515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5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7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539960" y="8791582"/>
            <a:ext cx="6995160" cy="187242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4480" y="8791582"/>
            <a:ext cx="20726400" cy="187242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65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26441403"/>
            <a:ext cx="13213080" cy="817245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17440281"/>
            <a:ext cx="13213080" cy="9001122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8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480" y="51206400"/>
            <a:ext cx="13860780" cy="144827628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74340" y="51206400"/>
            <a:ext cx="13860780" cy="144827628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1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1647828"/>
            <a:ext cx="1399032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9210678"/>
            <a:ext cx="6868320" cy="3838572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13049250"/>
            <a:ext cx="6868320" cy="23707728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9210678"/>
            <a:ext cx="6871018" cy="3838572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13049250"/>
            <a:ext cx="6871018" cy="23707728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4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7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8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1638300"/>
            <a:ext cx="5114132" cy="697230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1638303"/>
            <a:ext cx="8689975" cy="35118678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8610603"/>
            <a:ext cx="5114132" cy="2814637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4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28803601"/>
            <a:ext cx="9326880" cy="3400428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3676650"/>
            <a:ext cx="9326880" cy="2468880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32204029"/>
            <a:ext cx="9326880" cy="482917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8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1647828"/>
            <a:ext cx="13990320" cy="68580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9601204"/>
            <a:ext cx="13990320" cy="27155778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38138103"/>
            <a:ext cx="3627120" cy="219075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DEE57-2C24-E146-8B09-FD2AC8C710D4}" type="datetimeFigureOut">
              <a:rPr lang="en-US" smtClean="0"/>
              <a:t>3/22/23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38138103"/>
            <a:ext cx="4922520" cy="219075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38138103"/>
            <a:ext cx="3627120" cy="219075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ED141-A677-FC43-AEE9-B2CDCB38E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3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751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1.docx"/><Relationship Id="rId13" Type="http://schemas.openxmlformats.org/officeDocument/2006/relationships/image" Target="../media/image7.emf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package" Target="../embeddings/Microsoft_Word_Document3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emf"/><Relationship Id="rId5" Type="http://schemas.openxmlformats.org/officeDocument/2006/relationships/image" Target="../media/image2.emf"/><Relationship Id="rId10" Type="http://schemas.openxmlformats.org/officeDocument/2006/relationships/package" Target="../embeddings/Microsoft_Word_Document2.docx"/><Relationship Id="rId4" Type="http://schemas.openxmlformats.org/officeDocument/2006/relationships/package" Target="../embeddings/Microsoft_Word_Document.docx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 rot="5400000">
            <a:off x="8998409" y="-3038645"/>
            <a:ext cx="1616211" cy="9207358"/>
          </a:xfrm>
          <a:prstGeom prst="rect">
            <a:avLst/>
          </a:prstGeom>
          <a:noFill/>
        </p:spPr>
        <p:txBody>
          <a:bodyPr vert="vert270" wrap="square" lIns="155638" tIns="77818" rIns="155638" bIns="77818" rtlCol="0">
            <a:spAutoFit/>
          </a:bodyPr>
          <a:lstStyle/>
          <a:p>
            <a:r>
              <a:rPr lang="en-US" sz="5400" b="1" dirty="0"/>
              <a:t>2023 SUMMER LIBRARY HOURS</a:t>
            </a:r>
          </a:p>
          <a:p>
            <a:pPr>
              <a:lnSpc>
                <a:spcPct val="80000"/>
              </a:lnSpc>
            </a:pPr>
            <a:r>
              <a:rPr lang="en-US" sz="3600" i="1" dirty="0">
                <a:latin typeface="Palatino"/>
                <a:cs typeface="Palatino"/>
              </a:rPr>
              <a:t>All System Libraries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965274" y="2340833"/>
            <a:ext cx="13343845" cy="28690350"/>
          </a:xfrm>
          <a:prstGeom prst="rect">
            <a:avLst/>
          </a:prstGeom>
          <a:noFill/>
          <a:ln w="889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75" y="1175560"/>
            <a:ext cx="3509956" cy="81078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116756" y="37913517"/>
            <a:ext cx="7040880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509953">
              <a:defRPr/>
            </a:pPr>
            <a:r>
              <a:rPr lang="en-US" sz="2400" b="1" dirty="0">
                <a:solidFill>
                  <a:srgbClr val="000000"/>
                </a:solidFill>
              </a:rPr>
              <a:t>Contact</a:t>
            </a:r>
          </a:p>
          <a:p>
            <a:pPr algn="ctr" defTabSz="1509953">
              <a:defRPr/>
            </a:pPr>
            <a:r>
              <a:rPr lang="en-US" sz="2400" dirty="0"/>
              <a:t>Sturgis Library (470) 578 – 6202</a:t>
            </a:r>
          </a:p>
          <a:p>
            <a:pPr algn="ctr" defTabSz="1509953">
              <a:defRPr/>
            </a:pPr>
            <a:r>
              <a:rPr lang="en-US" sz="2400" dirty="0"/>
              <a:t>Johnson Library (470) 578 – 7276</a:t>
            </a:r>
          </a:p>
          <a:p>
            <a:pPr algn="ctr" defTabSz="1509953">
              <a:defRPr/>
            </a:pPr>
            <a:r>
              <a:rPr lang="en-US" sz="2400" dirty="0">
                <a:solidFill>
                  <a:srgbClr val="008000"/>
                </a:solidFill>
              </a:rPr>
              <a:t>Archives &amp; Bentley Rare Book Museum (470) 578-6289</a:t>
            </a:r>
          </a:p>
          <a:p>
            <a:pPr defTabSz="1509953">
              <a:defRPr/>
            </a:pPr>
            <a:endParaRPr lang="en-US" sz="1600" dirty="0">
              <a:solidFill>
                <a:srgbClr val="660066"/>
              </a:solidFill>
            </a:endParaRP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D25A1335-6C79-48DA-9BE0-56CDCDE39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9981881"/>
              </p:ext>
            </p:extLst>
          </p:nvPr>
        </p:nvGraphicFramePr>
        <p:xfrm>
          <a:off x="1011238" y="3132138"/>
          <a:ext cx="13435012" cy="630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9296400" imgH="4394200" progId="Word.Document.12">
                  <p:embed/>
                </p:oleObj>
              </mc:Choice>
              <mc:Fallback>
                <p:oleObj name="Document" r:id="rId4" imgW="9296400" imgH="4394200" progId="Word.Document.12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D25A1335-6C79-48DA-9BE0-56CDCDE399BA}"/>
                          </a:ext>
                        </a:extLst>
                      </p:cNvPr>
                      <p:cNvPicPr preferRelativeResize="0"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11238" y="3132138"/>
                        <a:ext cx="13435012" cy="630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E1CE8649-41A5-406A-8B6C-E34E38AC55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125803"/>
              </p:ext>
            </p:extLst>
          </p:nvPr>
        </p:nvGraphicFramePr>
        <p:xfrm>
          <a:off x="1656126" y="32089738"/>
          <a:ext cx="5212080" cy="4545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2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1221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INFORMATION</a:t>
                      </a:r>
                    </a:p>
                  </a:txBody>
                  <a:tcPr marL="422639" marR="422639" marT="126324" marB="126324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3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/>
                    </a:p>
                    <a:p>
                      <a:pPr algn="ctr" fontAlgn="base"/>
                      <a:br>
                        <a:rPr lang="en-US" sz="2000" dirty="0"/>
                      </a:br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24-hour chat reference available</a:t>
                      </a:r>
                    </a:p>
                    <a:p>
                      <a:pPr algn="ctr" fontAlgn="base"/>
                      <a:r>
                        <a:rPr lang="en-US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 Federal Holidays</a:t>
                      </a:r>
                    </a:p>
                  </a:txBody>
                  <a:tcPr marL="422639" marR="422639" marT="126324" marB="126324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2" name="Picture 31" descr="Qr code&#10;&#10;Description automatically generated">
            <a:extLst>
              <a:ext uri="{FF2B5EF4-FFF2-40B4-BE49-F238E27FC236}">
                <a16:creationId xmlns:a16="http://schemas.microsoft.com/office/drawing/2014/main" id="{25D2151A-00B8-46A7-8D83-0B61A87B73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2724" y="33526578"/>
            <a:ext cx="2615852" cy="2262712"/>
          </a:xfrm>
          <a:prstGeom prst="rect">
            <a:avLst/>
          </a:prstGeom>
        </p:spPr>
      </p:pic>
      <p:pic>
        <p:nvPicPr>
          <p:cNvPr id="33" name="Picture 32" descr="Qr code&#10;&#10;Description automatically generated">
            <a:extLst>
              <a:ext uri="{FF2B5EF4-FFF2-40B4-BE49-F238E27FC236}">
                <a16:creationId xmlns:a16="http://schemas.microsoft.com/office/drawing/2014/main" id="{E9AC88C9-89B1-42DC-BA20-4B42CCBA42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7009" y="33550126"/>
            <a:ext cx="2311093" cy="2111369"/>
          </a:xfrm>
          <a:prstGeom prst="rect">
            <a:avLst/>
          </a:prstGeom>
        </p:spPr>
      </p:pic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25735A59-A1A3-4802-9935-6722D9D4F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83937"/>
              </p:ext>
            </p:extLst>
          </p:nvPr>
        </p:nvGraphicFramePr>
        <p:xfrm>
          <a:off x="8539996" y="32089738"/>
          <a:ext cx="5212080" cy="4545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2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7201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ARCHIVES &amp;</a:t>
                      </a:r>
                    </a:p>
                    <a:p>
                      <a:pPr algn="ctr"/>
                      <a:r>
                        <a:rPr lang="en-US" sz="29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BENTLEY</a:t>
                      </a:r>
                      <a:r>
                        <a:rPr lang="en-US" sz="29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RARE BOOK MUSEUM HOURS</a:t>
                      </a:r>
                      <a:endParaRPr lang="en-US" sz="29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9168" marR="149168" marT="58303" marB="58303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3859">
                <a:tc>
                  <a:txBody>
                    <a:bodyPr/>
                    <a:lstStyle/>
                    <a:p>
                      <a:pPr marL="0" marR="0" indent="0" algn="ctr" defTabSz="15099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i="0" baseline="0" dirty="0"/>
                    </a:p>
                    <a:p>
                      <a:pPr marL="0" marR="0" lvl="0" indent="0" algn="ctr" defTabSz="15099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8000"/>
                          </a:solidFill>
                        </a:rPr>
                        <a:t>Kennesaw Campus Archives:</a:t>
                      </a:r>
                    </a:p>
                    <a:p>
                      <a:pPr marL="0" marR="0" indent="0" algn="ctr" defTabSz="15099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8000"/>
                          </a:solidFill>
                        </a:rPr>
                        <a:t>Monday-Friday 9:00am-5:00pm</a:t>
                      </a:r>
                      <a:r>
                        <a:rPr lang="en-US" sz="2000" baseline="0" dirty="0">
                          <a:solidFill>
                            <a:srgbClr val="008000"/>
                          </a:solidFill>
                        </a:rPr>
                        <a:t> </a:t>
                      </a:r>
                    </a:p>
                    <a:p>
                      <a:pPr marL="0" marR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baseline="0" dirty="0">
                          <a:solidFill>
                            <a:srgbClr val="008000"/>
                          </a:solidFill>
                        </a:rPr>
                        <a:t>By appointment only</a:t>
                      </a:r>
                      <a:br>
                        <a:rPr lang="en-US" sz="2000" baseline="0" dirty="0">
                          <a:solidFill>
                            <a:srgbClr val="008000"/>
                          </a:solidFill>
                        </a:rPr>
                      </a:br>
                      <a:br>
                        <a:rPr lang="en-US" sz="2000" baseline="0" dirty="0">
                          <a:solidFill>
                            <a:srgbClr val="008000"/>
                          </a:solidFill>
                        </a:rPr>
                      </a:br>
                      <a:r>
                        <a:rPr lang="en-US" sz="2000" dirty="0">
                          <a:solidFill>
                            <a:srgbClr val="008000"/>
                          </a:solidFill>
                        </a:rPr>
                        <a:t>Bentley</a:t>
                      </a:r>
                      <a:r>
                        <a:rPr lang="en-US" sz="2000" baseline="0" dirty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8000"/>
                          </a:solidFill>
                        </a:rPr>
                        <a:t>Rare Book Museum:</a:t>
                      </a:r>
                      <a:br>
                        <a:rPr lang="en-US" sz="2000" dirty="0">
                          <a:solidFill>
                            <a:srgbClr val="008000"/>
                          </a:solidFill>
                        </a:rPr>
                      </a:br>
                      <a:r>
                        <a:rPr lang="en-US" sz="2000" dirty="0">
                          <a:solidFill>
                            <a:srgbClr val="008000"/>
                          </a:solidFill>
                        </a:rPr>
                        <a:t>Monday-Friday</a:t>
                      </a:r>
                      <a:r>
                        <a:rPr lang="en-US" sz="2000" baseline="0" dirty="0">
                          <a:solidFill>
                            <a:srgbClr val="008000"/>
                          </a:solidFill>
                        </a:rPr>
                        <a:t> 10am-4:00pm</a:t>
                      </a:r>
                      <a:r>
                        <a:rPr lang="en-US" sz="2000" dirty="0">
                          <a:solidFill>
                            <a:srgbClr val="008000"/>
                          </a:solidFill>
                        </a:rPr>
                        <a:t> </a:t>
                      </a:r>
                      <a:br>
                        <a:rPr lang="en-US" sz="2000" baseline="0" dirty="0">
                          <a:solidFill>
                            <a:srgbClr val="008000"/>
                          </a:solidFill>
                        </a:rPr>
                      </a:br>
                      <a:br>
                        <a:rPr lang="en-US" sz="2000" baseline="0" dirty="0">
                          <a:solidFill>
                            <a:srgbClr val="008000"/>
                          </a:solidFill>
                        </a:rPr>
                      </a:br>
                      <a:r>
                        <a:rPr lang="en-US" sz="2000" dirty="0">
                          <a:solidFill>
                            <a:srgbClr val="008000"/>
                          </a:solidFill>
                        </a:rPr>
                        <a:t>Marietta Campus Archives: </a:t>
                      </a:r>
                    </a:p>
                    <a:p>
                      <a:pPr marL="0" marR="0" indent="0" algn="ctr" defTabSz="150995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8000"/>
                          </a:solidFill>
                        </a:rPr>
                        <a:t>By appointment only</a:t>
                      </a:r>
                    </a:p>
                  </a:txBody>
                  <a:tcPr marL="149168" marR="149168" marT="58303" marB="58303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24F8956E-2E04-4367-BFDF-B5CB29D87B43}"/>
              </a:ext>
            </a:extLst>
          </p:cNvPr>
          <p:cNvSpPr txBox="1"/>
          <p:nvPr/>
        </p:nvSpPr>
        <p:spPr>
          <a:xfrm>
            <a:off x="1994198" y="33296866"/>
            <a:ext cx="2267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Research Help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139C7AD-6175-4464-B75C-091DEFDBE4BD}"/>
              </a:ext>
            </a:extLst>
          </p:cNvPr>
          <p:cNvSpPr txBox="1"/>
          <p:nvPr/>
        </p:nvSpPr>
        <p:spPr>
          <a:xfrm>
            <a:off x="4403878" y="33296866"/>
            <a:ext cx="1881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FAQ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0A4A3A34-891B-0041-8905-63D578B561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42521"/>
              </p:ext>
            </p:extLst>
          </p:nvPr>
        </p:nvGraphicFramePr>
        <p:xfrm>
          <a:off x="1022351" y="10116817"/>
          <a:ext cx="13251220" cy="5778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8" imgW="9296400" imgH="4064000" progId="Word.Document.12">
                  <p:embed/>
                </p:oleObj>
              </mc:Choice>
              <mc:Fallback>
                <p:oleObj name="Document" r:id="rId8" imgW="9296400" imgH="4064000" progId="Word.Document.12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0A4A3A34-891B-0041-8905-63D578B561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22351" y="10116817"/>
                        <a:ext cx="13251220" cy="5778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8E58EFD4-440C-884E-9938-FAB7E2C457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823282"/>
              </p:ext>
            </p:extLst>
          </p:nvPr>
        </p:nvGraphicFramePr>
        <p:xfrm>
          <a:off x="1011238" y="16905288"/>
          <a:ext cx="13250862" cy="697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10" imgW="9296400" imgH="4914900" progId="Word.Document.12">
                  <p:embed/>
                </p:oleObj>
              </mc:Choice>
              <mc:Fallback>
                <p:oleObj name="Document" r:id="rId10" imgW="9296400" imgH="4914900" progId="Word.Document.12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8E58EFD4-440C-884E-9938-FAB7E2C4578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11238" y="16905288"/>
                        <a:ext cx="13250862" cy="697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2C65D2CC-3419-0D49-A011-784C5E9349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129291"/>
              </p:ext>
            </p:extLst>
          </p:nvPr>
        </p:nvGraphicFramePr>
        <p:xfrm>
          <a:off x="1022295" y="24913371"/>
          <a:ext cx="13387899" cy="5504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12" imgW="10363200" imgH="4267200" progId="Word.Document.12">
                  <p:embed/>
                </p:oleObj>
              </mc:Choice>
              <mc:Fallback>
                <p:oleObj name="Document" r:id="rId12" imgW="10363200" imgH="4267200" progId="Word.Document.12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2C65D2CC-3419-0D49-A011-784C5E9349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22295" y="24913371"/>
                        <a:ext cx="13387899" cy="5504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656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2AD6180F1C984FA299D2863863E949" ma:contentTypeVersion="164" ma:contentTypeDescription="Create a new document." ma:contentTypeScope="" ma:versionID="eb29b78b31404d08884a60084d9dc349">
  <xsd:schema xmlns:xsd="http://www.w3.org/2001/XMLSchema" xmlns:xs="http://www.w3.org/2001/XMLSchema" xmlns:p="http://schemas.microsoft.com/office/2006/metadata/properties" xmlns:ns2="ac97400f-8042-4219-90e5-b67eb0c5f0ac" xmlns:ns3="b2cb81bd-b1bd-42c5-9de0-40ad09fb2f8b" xmlns:ns4="fe6e056a-9f20-41ab-9b75-b017277ce571" targetNamespace="http://schemas.microsoft.com/office/2006/metadata/properties" ma:root="true" ma:fieldsID="72ccaaa3f48347bfb686724de9712bb3" ns2:_="" ns3:_="" ns4:_="">
    <xsd:import namespace="ac97400f-8042-4219-90e5-b67eb0c5f0ac"/>
    <xsd:import namespace="b2cb81bd-b1bd-42c5-9de0-40ad09fb2f8b"/>
    <xsd:import namespace="fe6e056a-9f20-41ab-9b75-b017277ce57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97400f-8042-4219-90e5-b67eb0c5f0a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b81bd-b1bd-42c5-9de0-40ad09fb2f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6e056a-9f20-41ab-9b75-b017277ce57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c97400f-8042-4219-90e5-b67eb0c5f0ac">3JWR2NMXNDUJ-55-240</_dlc_DocId>
    <_dlc_DocIdUrl xmlns="ac97400f-8042-4219-90e5-b67eb0c5f0ac">
      <Url>https://sp.kennesaw.edu/sites/library/accessservices/_layouts/15/DocIdRedir.aspx?ID=3JWR2NMXNDUJ-55-240</Url>
      <Description>3JWR2NMXNDUJ-55-240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 xmlns=""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 xmlns=""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5A795A7-C57A-4039-9C4F-1BBB721061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97400f-8042-4219-90e5-b67eb0c5f0ac"/>
    <ds:schemaRef ds:uri="b2cb81bd-b1bd-42c5-9de0-40ad09fb2f8b"/>
    <ds:schemaRef ds:uri="fe6e056a-9f20-41ab-9b75-b017277ce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EC1079-174C-4EC6-A0DA-DF4E722191A8}">
  <ds:schemaRefs>
    <ds:schemaRef ds:uri="http://purl.org/dc/dcmitype/"/>
    <ds:schemaRef ds:uri="ac97400f-8042-4219-90e5-b67eb0c5f0ac"/>
    <ds:schemaRef ds:uri="b2cb81bd-b1bd-42c5-9de0-40ad09fb2f8b"/>
    <ds:schemaRef ds:uri="http://schemas.microsoft.com/office/2006/metadata/properties"/>
    <ds:schemaRef ds:uri="http://purl.org/dc/terms/"/>
    <ds:schemaRef ds:uri="fe6e056a-9f20-41ab-9b75-b017277ce571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60129C1-6D17-45B1-BFF6-BCC98FE869E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8722D7B-1FD0-4313-8017-EC4427E3D702}">
  <ds:schemaRefs>
    <ds:schemaRef ds:uri="http://schemas.microsoft.com/sharepoint/events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29930</TotalTime>
  <Words>82</Words>
  <Application>Microsoft Macintosh PowerPoint</Application>
  <PresentationFormat>Custom</PresentationFormat>
  <Paragraphs>24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Palatino</vt:lpstr>
      <vt:lpstr>Office Theme</vt:lpstr>
      <vt:lpstr>Microsoft Word Document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Louise Thompson</dc:creator>
  <cp:lastModifiedBy>Abi Derosa</cp:lastModifiedBy>
  <cp:revision>105</cp:revision>
  <cp:lastPrinted>2015-11-05T15:12:35Z</cp:lastPrinted>
  <dcterms:created xsi:type="dcterms:W3CDTF">2015-08-04T17:57:24Z</dcterms:created>
  <dcterms:modified xsi:type="dcterms:W3CDTF">2023-03-22T18:38:15Z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0x010100302AD6180F1C984FA299D2863863E949</vt:lpwstr>
  </property>
  <property fmtid="{D5CDD505-2E9C-101B-9397-08002B2CF9AE}" pid="3" name="_dlc_DocIdItemGuid">
    <vt:lpwstr>800b4c67-c36d-4320-93c4-de751c4da83b</vt:lpwstr>
  </property>
  <property fmtid="{D5CDD505-2E9C-101B-9397-08002B2CF9AE}" pid="4" name="Order">
    <vt:r8>24000</vt:r8>
  </property>
</Properties>
</file>