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667000" cy="3333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77" autoAdjust="0"/>
    <p:restoredTop sz="94660"/>
  </p:normalViewPr>
  <p:slideViewPr>
    <p:cSldViewPr snapToGrid="0">
      <p:cViewPr varScale="1">
        <p:scale>
          <a:sx n="196" d="100"/>
          <a:sy n="196" d="100"/>
        </p:scale>
        <p:origin x="174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5" y="545593"/>
            <a:ext cx="2266950" cy="1160639"/>
          </a:xfrm>
        </p:spPr>
        <p:txBody>
          <a:bodyPr anchor="b"/>
          <a:lstStyle>
            <a:lvl1pPr algn="ctr">
              <a:defRPr sz="1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375" y="1750991"/>
            <a:ext cx="2000250" cy="804884"/>
          </a:xfrm>
        </p:spPr>
        <p:txBody>
          <a:bodyPr/>
          <a:lstStyle>
            <a:lvl1pPr marL="0" indent="0" algn="ctr">
              <a:buNone/>
              <a:defRPr sz="700"/>
            </a:lvl1pPr>
            <a:lvl2pPr marL="133365" indent="0" algn="ctr">
              <a:buNone/>
              <a:defRPr sz="583"/>
            </a:lvl2pPr>
            <a:lvl3pPr marL="266730" indent="0" algn="ctr">
              <a:buNone/>
              <a:defRPr sz="525"/>
            </a:lvl3pPr>
            <a:lvl4pPr marL="400096" indent="0" algn="ctr">
              <a:buNone/>
              <a:defRPr sz="467"/>
            </a:lvl4pPr>
            <a:lvl5pPr marL="533461" indent="0" algn="ctr">
              <a:buNone/>
              <a:defRPr sz="467"/>
            </a:lvl5pPr>
            <a:lvl6pPr marL="666826" indent="0" algn="ctr">
              <a:buNone/>
              <a:defRPr sz="467"/>
            </a:lvl6pPr>
            <a:lvl7pPr marL="800191" indent="0" algn="ctr">
              <a:buNone/>
              <a:defRPr sz="467"/>
            </a:lvl7pPr>
            <a:lvl8pPr marL="933557" indent="0" algn="ctr">
              <a:buNone/>
              <a:defRPr sz="467"/>
            </a:lvl8pPr>
            <a:lvl9pPr marL="1066922" indent="0" algn="ctr">
              <a:buNone/>
              <a:defRPr sz="46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1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3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08572" y="177491"/>
            <a:ext cx="575072" cy="2825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356" y="177491"/>
            <a:ext cx="1691878" cy="28251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7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6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7" y="831123"/>
            <a:ext cx="2300288" cy="1386747"/>
          </a:xfrm>
        </p:spPr>
        <p:txBody>
          <a:bodyPr anchor="b"/>
          <a:lstStyle>
            <a:lvl1pPr>
              <a:defRPr sz="1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67" y="2230989"/>
            <a:ext cx="2300288" cy="729258"/>
          </a:xfrm>
        </p:spPr>
        <p:txBody>
          <a:bodyPr/>
          <a:lstStyle>
            <a:lvl1pPr marL="0" indent="0">
              <a:buNone/>
              <a:defRPr sz="700">
                <a:solidFill>
                  <a:schemeClr val="tx1"/>
                </a:solidFill>
              </a:defRPr>
            </a:lvl1pPr>
            <a:lvl2pPr marL="133365" indent="0">
              <a:buNone/>
              <a:defRPr sz="583">
                <a:solidFill>
                  <a:schemeClr val="tx1">
                    <a:tint val="75000"/>
                  </a:schemeClr>
                </a:solidFill>
              </a:defRPr>
            </a:lvl2pPr>
            <a:lvl3pPr marL="266730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3pPr>
            <a:lvl4pPr marL="400096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4pPr>
            <a:lvl5pPr marL="533461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5pPr>
            <a:lvl6pPr marL="666826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6pPr>
            <a:lvl7pPr marL="800191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7pPr>
            <a:lvl8pPr marL="933557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8pPr>
            <a:lvl9pPr marL="106692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3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356" y="887456"/>
            <a:ext cx="1133475" cy="21152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0169" y="887456"/>
            <a:ext cx="1133475" cy="21152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03" y="177492"/>
            <a:ext cx="2300288" cy="644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704" y="817232"/>
            <a:ext cx="1128266" cy="400513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365" indent="0">
              <a:buNone/>
              <a:defRPr sz="583" b="1"/>
            </a:lvl2pPr>
            <a:lvl3pPr marL="266730" indent="0">
              <a:buNone/>
              <a:defRPr sz="525" b="1"/>
            </a:lvl3pPr>
            <a:lvl4pPr marL="400096" indent="0">
              <a:buNone/>
              <a:defRPr sz="467" b="1"/>
            </a:lvl4pPr>
            <a:lvl5pPr marL="533461" indent="0">
              <a:buNone/>
              <a:defRPr sz="467" b="1"/>
            </a:lvl5pPr>
            <a:lvl6pPr marL="666826" indent="0">
              <a:buNone/>
              <a:defRPr sz="467" b="1"/>
            </a:lvl6pPr>
            <a:lvl7pPr marL="800191" indent="0">
              <a:buNone/>
              <a:defRPr sz="467" b="1"/>
            </a:lvl7pPr>
            <a:lvl8pPr marL="933557" indent="0">
              <a:buNone/>
              <a:defRPr sz="467" b="1"/>
            </a:lvl8pPr>
            <a:lvl9pPr marL="1066922" indent="0">
              <a:buNone/>
              <a:defRPr sz="46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704" y="1217745"/>
            <a:ext cx="1128266" cy="17911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50169" y="817232"/>
            <a:ext cx="1133822" cy="400513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365" indent="0">
              <a:buNone/>
              <a:defRPr sz="583" b="1"/>
            </a:lvl2pPr>
            <a:lvl3pPr marL="266730" indent="0">
              <a:buNone/>
              <a:defRPr sz="525" b="1"/>
            </a:lvl3pPr>
            <a:lvl4pPr marL="400096" indent="0">
              <a:buNone/>
              <a:defRPr sz="467" b="1"/>
            </a:lvl4pPr>
            <a:lvl5pPr marL="533461" indent="0">
              <a:buNone/>
              <a:defRPr sz="467" b="1"/>
            </a:lvl5pPr>
            <a:lvl6pPr marL="666826" indent="0">
              <a:buNone/>
              <a:defRPr sz="467" b="1"/>
            </a:lvl6pPr>
            <a:lvl7pPr marL="800191" indent="0">
              <a:buNone/>
              <a:defRPr sz="467" b="1"/>
            </a:lvl7pPr>
            <a:lvl8pPr marL="933557" indent="0">
              <a:buNone/>
              <a:defRPr sz="467" b="1"/>
            </a:lvl8pPr>
            <a:lvl9pPr marL="1066922" indent="0">
              <a:buNone/>
              <a:defRPr sz="46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50169" y="1217745"/>
            <a:ext cx="1133822" cy="17911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5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5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7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04" y="222250"/>
            <a:ext cx="860177" cy="777875"/>
          </a:xfrm>
        </p:spPr>
        <p:txBody>
          <a:bodyPr anchor="b"/>
          <a:lstStyle>
            <a:lvl1pPr>
              <a:defRPr sz="9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3822" y="479999"/>
            <a:ext cx="1350169" cy="2369123"/>
          </a:xfrm>
        </p:spPr>
        <p:txBody>
          <a:bodyPr/>
          <a:lstStyle>
            <a:lvl1pPr>
              <a:defRPr sz="933"/>
            </a:lvl1pPr>
            <a:lvl2pPr>
              <a:defRPr sz="817"/>
            </a:lvl2pPr>
            <a:lvl3pPr>
              <a:defRPr sz="700"/>
            </a:lvl3pPr>
            <a:lvl4pPr>
              <a:defRPr sz="583"/>
            </a:lvl4pPr>
            <a:lvl5pPr>
              <a:defRPr sz="583"/>
            </a:lvl5pPr>
            <a:lvl6pPr>
              <a:defRPr sz="583"/>
            </a:lvl6pPr>
            <a:lvl7pPr>
              <a:defRPr sz="583"/>
            </a:lvl7pPr>
            <a:lvl8pPr>
              <a:defRPr sz="583"/>
            </a:lvl8pPr>
            <a:lvl9pPr>
              <a:defRPr sz="58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704" y="1000125"/>
            <a:ext cx="860177" cy="1852855"/>
          </a:xfrm>
        </p:spPr>
        <p:txBody>
          <a:bodyPr/>
          <a:lstStyle>
            <a:lvl1pPr marL="0" indent="0">
              <a:buNone/>
              <a:defRPr sz="467"/>
            </a:lvl1pPr>
            <a:lvl2pPr marL="133365" indent="0">
              <a:buNone/>
              <a:defRPr sz="408"/>
            </a:lvl2pPr>
            <a:lvl3pPr marL="266730" indent="0">
              <a:buNone/>
              <a:defRPr sz="350"/>
            </a:lvl3pPr>
            <a:lvl4pPr marL="400096" indent="0">
              <a:buNone/>
              <a:defRPr sz="292"/>
            </a:lvl4pPr>
            <a:lvl5pPr marL="533461" indent="0">
              <a:buNone/>
              <a:defRPr sz="292"/>
            </a:lvl5pPr>
            <a:lvl6pPr marL="666826" indent="0">
              <a:buNone/>
              <a:defRPr sz="292"/>
            </a:lvl6pPr>
            <a:lvl7pPr marL="800191" indent="0">
              <a:buNone/>
              <a:defRPr sz="292"/>
            </a:lvl7pPr>
            <a:lvl8pPr marL="933557" indent="0">
              <a:buNone/>
              <a:defRPr sz="292"/>
            </a:lvl8pPr>
            <a:lvl9pPr marL="1066922" indent="0">
              <a:buNone/>
              <a:defRPr sz="29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0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04" y="222250"/>
            <a:ext cx="860177" cy="777875"/>
          </a:xfrm>
        </p:spPr>
        <p:txBody>
          <a:bodyPr anchor="b"/>
          <a:lstStyle>
            <a:lvl1pPr>
              <a:defRPr sz="9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33822" y="479999"/>
            <a:ext cx="1350169" cy="2369123"/>
          </a:xfrm>
        </p:spPr>
        <p:txBody>
          <a:bodyPr anchor="t"/>
          <a:lstStyle>
            <a:lvl1pPr marL="0" indent="0">
              <a:buNone/>
              <a:defRPr sz="933"/>
            </a:lvl1pPr>
            <a:lvl2pPr marL="133365" indent="0">
              <a:buNone/>
              <a:defRPr sz="817"/>
            </a:lvl2pPr>
            <a:lvl3pPr marL="266730" indent="0">
              <a:buNone/>
              <a:defRPr sz="700"/>
            </a:lvl3pPr>
            <a:lvl4pPr marL="400096" indent="0">
              <a:buNone/>
              <a:defRPr sz="583"/>
            </a:lvl4pPr>
            <a:lvl5pPr marL="533461" indent="0">
              <a:buNone/>
              <a:defRPr sz="583"/>
            </a:lvl5pPr>
            <a:lvl6pPr marL="666826" indent="0">
              <a:buNone/>
              <a:defRPr sz="583"/>
            </a:lvl6pPr>
            <a:lvl7pPr marL="800191" indent="0">
              <a:buNone/>
              <a:defRPr sz="583"/>
            </a:lvl7pPr>
            <a:lvl8pPr marL="933557" indent="0">
              <a:buNone/>
              <a:defRPr sz="583"/>
            </a:lvl8pPr>
            <a:lvl9pPr marL="1066922" indent="0">
              <a:buNone/>
              <a:defRPr sz="58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704" y="1000125"/>
            <a:ext cx="860177" cy="1852855"/>
          </a:xfrm>
        </p:spPr>
        <p:txBody>
          <a:bodyPr/>
          <a:lstStyle>
            <a:lvl1pPr marL="0" indent="0">
              <a:buNone/>
              <a:defRPr sz="467"/>
            </a:lvl1pPr>
            <a:lvl2pPr marL="133365" indent="0">
              <a:buNone/>
              <a:defRPr sz="408"/>
            </a:lvl2pPr>
            <a:lvl3pPr marL="266730" indent="0">
              <a:buNone/>
              <a:defRPr sz="350"/>
            </a:lvl3pPr>
            <a:lvl4pPr marL="400096" indent="0">
              <a:buNone/>
              <a:defRPr sz="292"/>
            </a:lvl4pPr>
            <a:lvl5pPr marL="533461" indent="0">
              <a:buNone/>
              <a:defRPr sz="292"/>
            </a:lvl5pPr>
            <a:lvl6pPr marL="666826" indent="0">
              <a:buNone/>
              <a:defRPr sz="292"/>
            </a:lvl6pPr>
            <a:lvl7pPr marL="800191" indent="0">
              <a:buNone/>
              <a:defRPr sz="292"/>
            </a:lvl7pPr>
            <a:lvl8pPr marL="933557" indent="0">
              <a:buNone/>
              <a:defRPr sz="292"/>
            </a:lvl8pPr>
            <a:lvl9pPr marL="1066922" indent="0">
              <a:buNone/>
              <a:defRPr sz="29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6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3356" y="177492"/>
            <a:ext cx="2300288" cy="644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356" y="887456"/>
            <a:ext cx="2300288" cy="2115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356" y="3089893"/>
            <a:ext cx="600075" cy="177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C7E0-9E53-4A41-A1F5-467A06708A5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3444" y="3089893"/>
            <a:ext cx="900113" cy="177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83569" y="3089893"/>
            <a:ext cx="600075" cy="177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1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66730" rtl="0" eaLnBrk="1" latinLnBrk="0" hangingPunct="1">
        <a:lnSpc>
          <a:spcPct val="90000"/>
        </a:lnSpc>
        <a:spcBef>
          <a:spcPct val="0"/>
        </a:spcBef>
        <a:buNone/>
        <a:defRPr sz="12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683" indent="-66683" algn="l" defTabSz="26673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817" kern="1200">
          <a:solidFill>
            <a:schemeClr val="tx1"/>
          </a:solidFill>
          <a:latin typeface="+mn-lt"/>
          <a:ea typeface="+mn-ea"/>
          <a:cs typeface="+mn-cs"/>
        </a:defRPr>
      </a:lvl1pPr>
      <a:lvl2pPr marL="200048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3413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83" kern="1200">
          <a:solidFill>
            <a:schemeClr val="tx1"/>
          </a:solidFill>
          <a:latin typeface="+mn-lt"/>
          <a:ea typeface="+mn-ea"/>
          <a:cs typeface="+mn-cs"/>
        </a:defRPr>
      </a:lvl3pPr>
      <a:lvl4pPr marL="466778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4pPr>
      <a:lvl5pPr marL="600144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5pPr>
      <a:lvl6pPr marL="733509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6pPr>
      <a:lvl7pPr marL="866874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7pPr>
      <a:lvl8pPr marL="1000239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8pPr>
      <a:lvl9pPr marL="1133605" indent="-66683" algn="l" defTabSz="26673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1pPr>
      <a:lvl2pPr marL="133365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2pPr>
      <a:lvl3pPr marL="266730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00096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4pPr>
      <a:lvl5pPr marL="533461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5pPr>
      <a:lvl6pPr marL="666826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6pPr>
      <a:lvl7pPr marL="800191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7pPr>
      <a:lvl8pPr marL="933557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8pPr>
      <a:lvl9pPr marL="1066922" algn="l" defTabSz="266730" rtl="0" eaLnBrk="1" latinLnBrk="0" hangingPunct="1">
        <a:defRPr sz="5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375" y="1750991"/>
            <a:ext cx="2000250" cy="355047"/>
          </a:xfrm>
        </p:spPr>
        <p:txBody>
          <a:bodyPr/>
          <a:lstStyle/>
          <a:p>
            <a:r>
              <a:rPr lang="en-US" dirty="0" smtClean="0"/>
              <a:t>This will save as </a:t>
            </a:r>
            <a:r>
              <a:rPr lang="en-US" dirty="0" smtClean="0"/>
              <a:t>280 </a:t>
            </a:r>
            <a:r>
              <a:rPr lang="en-US" dirty="0" smtClean="0"/>
              <a:t>x </a:t>
            </a:r>
            <a:r>
              <a:rPr lang="en-US" dirty="0" smtClean="0"/>
              <a:t>350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Brett Fielder</dc:creator>
  <cp:lastModifiedBy>Brett Fielder</cp:lastModifiedBy>
  <cp:revision>4</cp:revision>
  <dcterms:created xsi:type="dcterms:W3CDTF">2017-11-15T19:59:29Z</dcterms:created>
  <dcterms:modified xsi:type="dcterms:W3CDTF">2018-12-06T14:24:25Z</dcterms:modified>
</cp:coreProperties>
</file>