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286413" cy="4733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802" y="774742"/>
            <a:ext cx="13714810" cy="1648107"/>
          </a:xfrm>
        </p:spPr>
        <p:txBody>
          <a:bodyPr anchor="b"/>
          <a:lstStyle>
            <a:lvl1pPr algn="ctr">
              <a:defRPr sz="4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802" y="2486407"/>
            <a:ext cx="13714810" cy="1142936"/>
          </a:xfrm>
        </p:spPr>
        <p:txBody>
          <a:bodyPr/>
          <a:lstStyle>
            <a:lvl1pPr marL="0" indent="0" algn="ctr">
              <a:buNone/>
              <a:defRPr sz="1657"/>
            </a:lvl1pPr>
            <a:lvl2pPr marL="315605" indent="0" algn="ctr">
              <a:buNone/>
              <a:defRPr sz="1381"/>
            </a:lvl2pPr>
            <a:lvl3pPr marL="631210" indent="0" algn="ctr">
              <a:buNone/>
              <a:defRPr sz="1243"/>
            </a:lvl3pPr>
            <a:lvl4pPr marL="946815" indent="0" algn="ctr">
              <a:buNone/>
              <a:defRPr sz="1104"/>
            </a:lvl4pPr>
            <a:lvl5pPr marL="1262421" indent="0" algn="ctr">
              <a:buNone/>
              <a:defRPr sz="1104"/>
            </a:lvl5pPr>
            <a:lvl6pPr marL="1578026" indent="0" algn="ctr">
              <a:buNone/>
              <a:defRPr sz="1104"/>
            </a:lvl6pPr>
            <a:lvl7pPr marL="1893631" indent="0" algn="ctr">
              <a:buNone/>
              <a:defRPr sz="1104"/>
            </a:lvl7pPr>
            <a:lvl8pPr marL="2209236" indent="0" algn="ctr">
              <a:buNone/>
              <a:defRPr sz="1104"/>
            </a:lvl8pPr>
            <a:lvl9pPr marL="2524841" indent="0" algn="ctr">
              <a:buNone/>
              <a:defRPr sz="110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0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5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6214" y="252037"/>
            <a:ext cx="3943008" cy="40117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191" y="252037"/>
            <a:ext cx="11600443" cy="401178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8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667" y="1180194"/>
            <a:ext cx="15772031" cy="1969181"/>
          </a:xfrm>
        </p:spPr>
        <p:txBody>
          <a:bodyPr anchor="b"/>
          <a:lstStyle>
            <a:lvl1pPr>
              <a:defRPr sz="4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667" y="3168005"/>
            <a:ext cx="15772031" cy="1035546"/>
          </a:xfrm>
        </p:spPr>
        <p:txBody>
          <a:bodyPr/>
          <a:lstStyle>
            <a:lvl1pPr marL="0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1pPr>
            <a:lvl2pPr marL="315605" indent="0">
              <a:buNone/>
              <a:defRPr sz="1381">
                <a:solidFill>
                  <a:schemeClr val="tx1">
                    <a:tint val="75000"/>
                  </a:schemeClr>
                </a:solidFill>
              </a:defRPr>
            </a:lvl2pPr>
            <a:lvl3pPr marL="63121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946815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4pPr>
            <a:lvl5pPr marL="1262421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5pPr>
            <a:lvl6pPr marL="1578026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6pPr>
            <a:lvl7pPr marL="1893631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7pPr>
            <a:lvl8pPr marL="2209236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8pPr>
            <a:lvl9pPr marL="2524841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191" y="1260188"/>
            <a:ext cx="7771726" cy="30036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496" y="1260188"/>
            <a:ext cx="7771726" cy="30036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573" y="252038"/>
            <a:ext cx="15772031" cy="9150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573" y="1160470"/>
            <a:ext cx="7736009" cy="568728"/>
          </a:xfrm>
        </p:spPr>
        <p:txBody>
          <a:bodyPr anchor="b"/>
          <a:lstStyle>
            <a:lvl1pPr marL="0" indent="0">
              <a:buNone/>
              <a:defRPr sz="1657" b="1"/>
            </a:lvl1pPr>
            <a:lvl2pPr marL="315605" indent="0">
              <a:buNone/>
              <a:defRPr sz="1381" b="1"/>
            </a:lvl2pPr>
            <a:lvl3pPr marL="631210" indent="0">
              <a:buNone/>
              <a:defRPr sz="1243" b="1"/>
            </a:lvl3pPr>
            <a:lvl4pPr marL="946815" indent="0">
              <a:buNone/>
              <a:defRPr sz="1104" b="1"/>
            </a:lvl4pPr>
            <a:lvl5pPr marL="1262421" indent="0">
              <a:buNone/>
              <a:defRPr sz="1104" b="1"/>
            </a:lvl5pPr>
            <a:lvl6pPr marL="1578026" indent="0">
              <a:buNone/>
              <a:defRPr sz="1104" b="1"/>
            </a:lvl6pPr>
            <a:lvl7pPr marL="1893631" indent="0">
              <a:buNone/>
              <a:defRPr sz="1104" b="1"/>
            </a:lvl7pPr>
            <a:lvl8pPr marL="2209236" indent="0">
              <a:buNone/>
              <a:defRPr sz="1104" b="1"/>
            </a:lvl8pPr>
            <a:lvl9pPr marL="2524841" indent="0">
              <a:buNone/>
              <a:defRPr sz="110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573" y="1729198"/>
            <a:ext cx="7736009" cy="25433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7497" y="1160470"/>
            <a:ext cx="7774107" cy="568728"/>
          </a:xfrm>
        </p:spPr>
        <p:txBody>
          <a:bodyPr anchor="b"/>
          <a:lstStyle>
            <a:lvl1pPr marL="0" indent="0">
              <a:buNone/>
              <a:defRPr sz="1657" b="1"/>
            </a:lvl1pPr>
            <a:lvl2pPr marL="315605" indent="0">
              <a:buNone/>
              <a:defRPr sz="1381" b="1"/>
            </a:lvl2pPr>
            <a:lvl3pPr marL="631210" indent="0">
              <a:buNone/>
              <a:defRPr sz="1243" b="1"/>
            </a:lvl3pPr>
            <a:lvl4pPr marL="946815" indent="0">
              <a:buNone/>
              <a:defRPr sz="1104" b="1"/>
            </a:lvl4pPr>
            <a:lvl5pPr marL="1262421" indent="0">
              <a:buNone/>
              <a:defRPr sz="1104" b="1"/>
            </a:lvl5pPr>
            <a:lvl6pPr marL="1578026" indent="0">
              <a:buNone/>
              <a:defRPr sz="1104" b="1"/>
            </a:lvl6pPr>
            <a:lvl7pPr marL="1893631" indent="0">
              <a:buNone/>
              <a:defRPr sz="1104" b="1"/>
            </a:lvl7pPr>
            <a:lvl8pPr marL="2209236" indent="0">
              <a:buNone/>
              <a:defRPr sz="1104" b="1"/>
            </a:lvl8pPr>
            <a:lvl9pPr marL="2524841" indent="0">
              <a:buNone/>
              <a:defRPr sz="110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7497" y="1729198"/>
            <a:ext cx="7774107" cy="25433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8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6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3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573" y="315595"/>
            <a:ext cx="5897844" cy="1104583"/>
          </a:xfrm>
        </p:spPr>
        <p:txBody>
          <a:bodyPr anchor="b"/>
          <a:lstStyle>
            <a:lvl1pPr>
              <a:defRPr sz="22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107" y="681598"/>
            <a:ext cx="9257497" cy="3364155"/>
          </a:xfrm>
        </p:spPr>
        <p:txBody>
          <a:bodyPr/>
          <a:lstStyle>
            <a:lvl1pPr>
              <a:defRPr sz="2209"/>
            </a:lvl1pPr>
            <a:lvl2pPr>
              <a:defRPr sz="1933"/>
            </a:lvl2pPr>
            <a:lvl3pPr>
              <a:defRPr sz="1657"/>
            </a:lvl3pPr>
            <a:lvl4pPr>
              <a:defRPr sz="1381"/>
            </a:lvl4pPr>
            <a:lvl5pPr>
              <a:defRPr sz="1381"/>
            </a:lvl5pPr>
            <a:lvl6pPr>
              <a:defRPr sz="1381"/>
            </a:lvl6pPr>
            <a:lvl7pPr>
              <a:defRPr sz="1381"/>
            </a:lvl7pPr>
            <a:lvl8pPr>
              <a:defRPr sz="1381"/>
            </a:lvl8pPr>
            <a:lvl9pPr>
              <a:defRPr sz="1381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573" y="1420178"/>
            <a:ext cx="5897844" cy="2631054"/>
          </a:xfrm>
        </p:spPr>
        <p:txBody>
          <a:bodyPr/>
          <a:lstStyle>
            <a:lvl1pPr marL="0" indent="0">
              <a:buNone/>
              <a:defRPr sz="1104"/>
            </a:lvl1pPr>
            <a:lvl2pPr marL="315605" indent="0">
              <a:buNone/>
              <a:defRPr sz="966"/>
            </a:lvl2pPr>
            <a:lvl3pPr marL="631210" indent="0">
              <a:buNone/>
              <a:defRPr sz="828"/>
            </a:lvl3pPr>
            <a:lvl4pPr marL="946815" indent="0">
              <a:buNone/>
              <a:defRPr sz="690"/>
            </a:lvl4pPr>
            <a:lvl5pPr marL="1262421" indent="0">
              <a:buNone/>
              <a:defRPr sz="690"/>
            </a:lvl5pPr>
            <a:lvl6pPr marL="1578026" indent="0">
              <a:buNone/>
              <a:defRPr sz="690"/>
            </a:lvl6pPr>
            <a:lvl7pPr marL="1893631" indent="0">
              <a:buNone/>
              <a:defRPr sz="690"/>
            </a:lvl7pPr>
            <a:lvl8pPr marL="2209236" indent="0">
              <a:buNone/>
              <a:defRPr sz="690"/>
            </a:lvl8pPr>
            <a:lvl9pPr marL="2524841" indent="0">
              <a:buNone/>
              <a:defRPr sz="69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573" y="315595"/>
            <a:ext cx="5897844" cy="1104583"/>
          </a:xfrm>
        </p:spPr>
        <p:txBody>
          <a:bodyPr anchor="b"/>
          <a:lstStyle>
            <a:lvl1pPr>
              <a:defRPr sz="22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107" y="681598"/>
            <a:ext cx="9257497" cy="3364155"/>
          </a:xfrm>
        </p:spPr>
        <p:txBody>
          <a:bodyPr anchor="t"/>
          <a:lstStyle>
            <a:lvl1pPr marL="0" indent="0">
              <a:buNone/>
              <a:defRPr sz="2209"/>
            </a:lvl1pPr>
            <a:lvl2pPr marL="315605" indent="0">
              <a:buNone/>
              <a:defRPr sz="1933"/>
            </a:lvl2pPr>
            <a:lvl3pPr marL="631210" indent="0">
              <a:buNone/>
              <a:defRPr sz="1657"/>
            </a:lvl3pPr>
            <a:lvl4pPr marL="946815" indent="0">
              <a:buNone/>
              <a:defRPr sz="1381"/>
            </a:lvl4pPr>
            <a:lvl5pPr marL="1262421" indent="0">
              <a:buNone/>
              <a:defRPr sz="1381"/>
            </a:lvl5pPr>
            <a:lvl6pPr marL="1578026" indent="0">
              <a:buNone/>
              <a:defRPr sz="1381"/>
            </a:lvl6pPr>
            <a:lvl7pPr marL="1893631" indent="0">
              <a:buNone/>
              <a:defRPr sz="1381"/>
            </a:lvl7pPr>
            <a:lvl8pPr marL="2209236" indent="0">
              <a:buNone/>
              <a:defRPr sz="1381"/>
            </a:lvl8pPr>
            <a:lvl9pPr marL="2524841" indent="0">
              <a:buNone/>
              <a:defRPr sz="138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573" y="1420178"/>
            <a:ext cx="5897844" cy="2631054"/>
          </a:xfrm>
        </p:spPr>
        <p:txBody>
          <a:bodyPr/>
          <a:lstStyle>
            <a:lvl1pPr marL="0" indent="0">
              <a:buNone/>
              <a:defRPr sz="1104"/>
            </a:lvl1pPr>
            <a:lvl2pPr marL="315605" indent="0">
              <a:buNone/>
              <a:defRPr sz="966"/>
            </a:lvl2pPr>
            <a:lvl3pPr marL="631210" indent="0">
              <a:buNone/>
              <a:defRPr sz="828"/>
            </a:lvl3pPr>
            <a:lvl4pPr marL="946815" indent="0">
              <a:buNone/>
              <a:defRPr sz="690"/>
            </a:lvl4pPr>
            <a:lvl5pPr marL="1262421" indent="0">
              <a:buNone/>
              <a:defRPr sz="690"/>
            </a:lvl5pPr>
            <a:lvl6pPr marL="1578026" indent="0">
              <a:buNone/>
              <a:defRPr sz="690"/>
            </a:lvl6pPr>
            <a:lvl7pPr marL="1893631" indent="0">
              <a:buNone/>
              <a:defRPr sz="690"/>
            </a:lvl7pPr>
            <a:lvl8pPr marL="2209236" indent="0">
              <a:buNone/>
              <a:defRPr sz="690"/>
            </a:lvl8pPr>
            <a:lvl9pPr marL="2524841" indent="0">
              <a:buNone/>
              <a:defRPr sz="69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191" y="252038"/>
            <a:ext cx="15772031" cy="915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191" y="1260188"/>
            <a:ext cx="15772031" cy="300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191" y="4387647"/>
            <a:ext cx="4114443" cy="252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C7E0-9E53-4A41-A1F5-467A06708A5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375" y="4387647"/>
            <a:ext cx="6171664" cy="252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4779" y="4387647"/>
            <a:ext cx="4114443" cy="252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5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31210" rtl="0" eaLnBrk="1" latinLnBrk="0" hangingPunct="1">
        <a:lnSpc>
          <a:spcPct val="90000"/>
        </a:lnSpc>
        <a:spcBef>
          <a:spcPct val="0"/>
        </a:spcBef>
        <a:buNone/>
        <a:defRPr sz="30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803" indent="-157803" algn="l" defTabSz="631210" rtl="0" eaLnBrk="1" latinLnBrk="0" hangingPunct="1">
        <a:lnSpc>
          <a:spcPct val="90000"/>
        </a:lnSpc>
        <a:spcBef>
          <a:spcPts val="690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1pPr>
      <a:lvl2pPr marL="473408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7" kern="1200">
          <a:solidFill>
            <a:schemeClr val="tx1"/>
          </a:solidFill>
          <a:latin typeface="+mn-lt"/>
          <a:ea typeface="+mn-ea"/>
          <a:cs typeface="+mn-cs"/>
        </a:defRPr>
      </a:lvl2pPr>
      <a:lvl3pPr marL="789013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81" kern="1200">
          <a:solidFill>
            <a:schemeClr val="tx1"/>
          </a:solidFill>
          <a:latin typeface="+mn-lt"/>
          <a:ea typeface="+mn-ea"/>
          <a:cs typeface="+mn-cs"/>
        </a:defRPr>
      </a:lvl3pPr>
      <a:lvl4pPr marL="1104618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4pPr>
      <a:lvl5pPr marL="1420223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5pPr>
      <a:lvl6pPr marL="1735828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6pPr>
      <a:lvl7pPr marL="2051434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7pPr>
      <a:lvl8pPr marL="2367039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8pPr>
      <a:lvl9pPr marL="2682644" indent="-157803" algn="l" defTabSz="631210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1pPr>
      <a:lvl2pPr marL="315605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2pPr>
      <a:lvl3pPr marL="631210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3pPr>
      <a:lvl4pPr marL="946815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4pPr>
      <a:lvl5pPr marL="1262421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5pPr>
      <a:lvl6pPr marL="1578026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6pPr>
      <a:lvl7pPr marL="1893631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7pPr>
      <a:lvl8pPr marL="2209236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8pPr>
      <a:lvl9pPr marL="2524841" algn="l" defTabSz="631210" rtl="0" eaLnBrk="1" latinLnBrk="0" hangingPunct="1">
        <a:defRPr sz="12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will save as 1920 x 497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Brett Fielder</dc:creator>
  <cp:lastModifiedBy>Brett Fielder</cp:lastModifiedBy>
  <cp:revision>4</cp:revision>
  <dcterms:created xsi:type="dcterms:W3CDTF">2017-11-15T19:59:29Z</dcterms:created>
  <dcterms:modified xsi:type="dcterms:W3CDTF">2018-09-12T20:00:29Z</dcterms:modified>
</cp:coreProperties>
</file>