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7"/>
  </p:notesMasterIdLst>
  <p:sldIdLst>
    <p:sldId id="256" r:id="rId2"/>
    <p:sldId id="257" r:id="rId3"/>
    <p:sldId id="258" r:id="rId4"/>
    <p:sldId id="267" r:id="rId5"/>
    <p:sldId id="297" r:id="rId6"/>
    <p:sldId id="302" r:id="rId7"/>
    <p:sldId id="275" r:id="rId8"/>
    <p:sldId id="276" r:id="rId9"/>
    <p:sldId id="277" r:id="rId10"/>
    <p:sldId id="269" r:id="rId11"/>
    <p:sldId id="271" r:id="rId12"/>
    <p:sldId id="272" r:id="rId13"/>
    <p:sldId id="270" r:id="rId14"/>
    <p:sldId id="273" r:id="rId15"/>
    <p:sldId id="274" r:id="rId16"/>
    <p:sldId id="259" r:id="rId17"/>
    <p:sldId id="299" r:id="rId18"/>
    <p:sldId id="300" r:id="rId19"/>
    <p:sldId id="298" r:id="rId20"/>
    <p:sldId id="301" r:id="rId21"/>
    <p:sldId id="280" r:id="rId22"/>
    <p:sldId id="278" r:id="rId23"/>
    <p:sldId id="286" r:id="rId24"/>
    <p:sldId id="287" r:id="rId25"/>
    <p:sldId id="288" r:id="rId26"/>
    <p:sldId id="289" r:id="rId27"/>
    <p:sldId id="290" r:id="rId28"/>
    <p:sldId id="291" r:id="rId29"/>
    <p:sldId id="292" r:id="rId30"/>
    <p:sldId id="293" r:id="rId31"/>
    <p:sldId id="294" r:id="rId32"/>
    <p:sldId id="295" r:id="rId33"/>
    <p:sldId id="296" r:id="rId34"/>
    <p:sldId id="265" r:id="rId35"/>
    <p:sldId id="268"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2E2B0B-0F01-46DA-A846-4ADD547DCEB5}" v="154" dt="2025-05-08T20:35:07.593"/>
    <p1510:client id="{F662B3DE-B181-4FC9-BE0E-81D4C881866A}" v="4" dt="2025-05-08T20:46:45.34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850"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42" Type="http://schemas.microsoft.com/office/2016/11/relationships/changesInfo" Target="changesInfos/changesInfo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microsoft.com/office/2015/10/relationships/revisionInfo" Target="revisionInfo.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anya Vahal" userId="f98330e3-cda7-4d3f-888b-4f238648264c" providerId="ADAL" clId="{3F2E2B0B-0F01-46DA-A846-4ADD547DCEB5}"/>
    <pc:docChg chg="undo custSel addSld delSld modSld sldOrd">
      <pc:chgData name="Ananya Vahal" userId="f98330e3-cda7-4d3f-888b-4f238648264c" providerId="ADAL" clId="{3F2E2B0B-0F01-46DA-A846-4ADD547DCEB5}" dt="2025-05-08T20:43:13.597" v="4368" actId="122"/>
      <pc:docMkLst>
        <pc:docMk/>
      </pc:docMkLst>
      <pc:sldChg chg="addSp modSp mod setBg">
        <pc:chgData name="Ananya Vahal" userId="f98330e3-cda7-4d3f-888b-4f238648264c" providerId="ADAL" clId="{3F2E2B0B-0F01-46DA-A846-4ADD547DCEB5}" dt="2025-05-06T21:01:24.506" v="8" actId="26606"/>
        <pc:sldMkLst>
          <pc:docMk/>
          <pc:sldMk cId="1671864516" sldId="256"/>
        </pc:sldMkLst>
        <pc:spChg chg="mod">
          <ac:chgData name="Ananya Vahal" userId="f98330e3-cda7-4d3f-888b-4f238648264c" providerId="ADAL" clId="{3F2E2B0B-0F01-46DA-A846-4ADD547DCEB5}" dt="2025-05-06T21:01:24.506" v="8" actId="26606"/>
          <ac:spMkLst>
            <pc:docMk/>
            <pc:sldMk cId="1671864516" sldId="256"/>
            <ac:spMk id="2" creationId="{B9ED29F6-4D9F-201D-7CDD-C98CA14AE23D}"/>
          </ac:spMkLst>
        </pc:spChg>
        <pc:spChg chg="mod">
          <ac:chgData name="Ananya Vahal" userId="f98330e3-cda7-4d3f-888b-4f238648264c" providerId="ADAL" clId="{3F2E2B0B-0F01-46DA-A846-4ADD547DCEB5}" dt="2025-05-06T21:01:24.506" v="8" actId="26606"/>
          <ac:spMkLst>
            <pc:docMk/>
            <pc:sldMk cId="1671864516" sldId="256"/>
            <ac:spMk id="3" creationId="{19ED506C-8038-561B-87CC-AE92C3A62C66}"/>
          </ac:spMkLst>
        </pc:spChg>
        <pc:spChg chg="add">
          <ac:chgData name="Ananya Vahal" userId="f98330e3-cda7-4d3f-888b-4f238648264c" providerId="ADAL" clId="{3F2E2B0B-0F01-46DA-A846-4ADD547DCEB5}" dt="2025-05-06T21:01:24.506" v="8" actId="26606"/>
          <ac:spMkLst>
            <pc:docMk/>
            <pc:sldMk cId="1671864516" sldId="256"/>
            <ac:spMk id="8" creationId="{C7D023E4-8DE1-436E-9847-ED6A4B4B04FD}"/>
          </ac:spMkLst>
        </pc:spChg>
        <pc:grpChg chg="add">
          <ac:chgData name="Ananya Vahal" userId="f98330e3-cda7-4d3f-888b-4f238648264c" providerId="ADAL" clId="{3F2E2B0B-0F01-46DA-A846-4ADD547DCEB5}" dt="2025-05-06T21:01:24.506" v="8" actId="26606"/>
          <ac:grpSpMkLst>
            <pc:docMk/>
            <pc:sldMk cId="1671864516" sldId="256"/>
            <ac:grpSpMk id="10" creationId="{97264A61-6AE3-4DC0-A455-5EDC604E394D}"/>
          </ac:grpSpMkLst>
        </pc:grpChg>
        <pc:grpChg chg="add">
          <ac:chgData name="Ananya Vahal" userId="f98330e3-cda7-4d3f-888b-4f238648264c" providerId="ADAL" clId="{3F2E2B0B-0F01-46DA-A846-4ADD547DCEB5}" dt="2025-05-06T21:01:24.506" v="8" actId="26606"/>
          <ac:grpSpMkLst>
            <pc:docMk/>
            <pc:sldMk cId="1671864516" sldId="256"/>
            <ac:grpSpMk id="14" creationId="{D691EE10-D5F3-48FA-BE55-F24A0BE59EF6}"/>
          </ac:grpSpMkLst>
        </pc:grpChg>
        <pc:grpChg chg="add">
          <ac:chgData name="Ananya Vahal" userId="f98330e3-cda7-4d3f-888b-4f238648264c" providerId="ADAL" clId="{3F2E2B0B-0F01-46DA-A846-4ADD547DCEB5}" dt="2025-05-06T21:01:24.506" v="8" actId="26606"/>
          <ac:grpSpMkLst>
            <pc:docMk/>
            <pc:sldMk cId="1671864516" sldId="256"/>
            <ac:grpSpMk id="18" creationId="{43F5E015-E085-4624-B431-B42414448684}"/>
          </ac:grpSpMkLst>
        </pc:grpChg>
      </pc:sldChg>
      <pc:sldChg chg="addSp delSp modSp mod setBg">
        <pc:chgData name="Ananya Vahal" userId="f98330e3-cda7-4d3f-888b-4f238648264c" providerId="ADAL" clId="{3F2E2B0B-0F01-46DA-A846-4ADD547DCEB5}" dt="2025-05-06T21:02:30.487" v="45" actId="20577"/>
        <pc:sldMkLst>
          <pc:docMk/>
          <pc:sldMk cId="2476036416" sldId="257"/>
        </pc:sldMkLst>
        <pc:spChg chg="mod">
          <ac:chgData name="Ananya Vahal" userId="f98330e3-cda7-4d3f-888b-4f238648264c" providerId="ADAL" clId="{3F2E2B0B-0F01-46DA-A846-4ADD547DCEB5}" dt="2025-05-06T21:01:41.903" v="11" actId="26606"/>
          <ac:spMkLst>
            <pc:docMk/>
            <pc:sldMk cId="2476036416" sldId="257"/>
            <ac:spMk id="2" creationId="{14682E06-DDE6-9956-269E-86635A54B678}"/>
          </ac:spMkLst>
        </pc:spChg>
        <pc:spChg chg="mod">
          <ac:chgData name="Ananya Vahal" userId="f98330e3-cda7-4d3f-888b-4f238648264c" providerId="ADAL" clId="{3F2E2B0B-0F01-46DA-A846-4ADD547DCEB5}" dt="2025-05-06T21:02:30.487" v="45" actId="20577"/>
          <ac:spMkLst>
            <pc:docMk/>
            <pc:sldMk cId="2476036416" sldId="257"/>
            <ac:spMk id="3" creationId="{47E0F10A-4AC2-A367-8705-53D67F4A2A2D}"/>
          </ac:spMkLst>
        </pc:spChg>
        <pc:spChg chg="add">
          <ac:chgData name="Ananya Vahal" userId="f98330e3-cda7-4d3f-888b-4f238648264c" providerId="ADAL" clId="{3F2E2B0B-0F01-46DA-A846-4ADD547DCEB5}" dt="2025-05-06T21:01:41.903" v="11" actId="26606"/>
          <ac:spMkLst>
            <pc:docMk/>
            <pc:sldMk cId="2476036416" sldId="257"/>
            <ac:spMk id="27" creationId="{815925C2-A704-4D47-B1C1-3FCA52512EC1}"/>
          </ac:spMkLst>
        </pc:spChg>
        <pc:spChg chg="add">
          <ac:chgData name="Ananya Vahal" userId="f98330e3-cda7-4d3f-888b-4f238648264c" providerId="ADAL" clId="{3F2E2B0B-0F01-46DA-A846-4ADD547DCEB5}" dt="2025-05-06T21:01:41.903" v="11" actId="26606"/>
          <ac:spMkLst>
            <pc:docMk/>
            <pc:sldMk cId="2476036416" sldId="257"/>
            <ac:spMk id="28" creationId="{01D4315C-C23C-4FD3-98DF-08C29E2292A8}"/>
          </ac:spMkLst>
        </pc:spChg>
        <pc:grpChg chg="add">
          <ac:chgData name="Ananya Vahal" userId="f98330e3-cda7-4d3f-888b-4f238648264c" providerId="ADAL" clId="{3F2E2B0B-0F01-46DA-A846-4ADD547DCEB5}" dt="2025-05-06T21:01:41.903" v="11" actId="26606"/>
          <ac:grpSpMkLst>
            <pc:docMk/>
            <pc:sldMk cId="2476036416" sldId="257"/>
            <ac:grpSpMk id="29" creationId="{5E6B47BC-43FD-4C91-8BFF-B41B99A8A39E}"/>
          </ac:grpSpMkLst>
        </pc:grpChg>
        <pc:grpChg chg="add">
          <ac:chgData name="Ananya Vahal" userId="f98330e3-cda7-4d3f-888b-4f238648264c" providerId="ADAL" clId="{3F2E2B0B-0F01-46DA-A846-4ADD547DCEB5}" dt="2025-05-06T21:01:41.903" v="11" actId="26606"/>
          <ac:grpSpMkLst>
            <pc:docMk/>
            <pc:sldMk cId="2476036416" sldId="257"/>
            <ac:grpSpMk id="31" creationId="{43F5E015-E085-4624-B431-B42414448684}"/>
          </ac:grpSpMkLst>
        </pc:grpChg>
      </pc:sldChg>
      <pc:sldChg chg="addSp delSp modSp mod setBg">
        <pc:chgData name="Ananya Vahal" userId="f98330e3-cda7-4d3f-888b-4f238648264c" providerId="ADAL" clId="{3F2E2B0B-0F01-46DA-A846-4ADD547DCEB5}" dt="2025-05-06T21:08:44.653" v="91" actId="20577"/>
        <pc:sldMkLst>
          <pc:docMk/>
          <pc:sldMk cId="4184772284" sldId="258"/>
        </pc:sldMkLst>
        <pc:spChg chg="mod">
          <ac:chgData name="Ananya Vahal" userId="f98330e3-cda7-4d3f-888b-4f238648264c" providerId="ADAL" clId="{3F2E2B0B-0F01-46DA-A846-4ADD547DCEB5}" dt="2025-05-06T21:07:43.387" v="89" actId="14100"/>
          <ac:spMkLst>
            <pc:docMk/>
            <pc:sldMk cId="4184772284" sldId="258"/>
            <ac:spMk id="2" creationId="{9124B798-D1F2-2EB6-3E81-8396AE8280E4}"/>
          </ac:spMkLst>
        </pc:spChg>
        <pc:spChg chg="add">
          <ac:chgData name="Ananya Vahal" userId="f98330e3-cda7-4d3f-888b-4f238648264c" providerId="ADAL" clId="{3F2E2B0B-0F01-46DA-A846-4ADD547DCEB5}" dt="2025-05-06T21:05:02.079" v="46" actId="26606"/>
          <ac:spMkLst>
            <pc:docMk/>
            <pc:sldMk cId="4184772284" sldId="258"/>
            <ac:spMk id="9" creationId="{A1F6BF70-C7D1-4AF9-8DB4-BEEB8A9C3529}"/>
          </ac:spMkLst>
        </pc:spChg>
        <pc:spChg chg="add">
          <ac:chgData name="Ananya Vahal" userId="f98330e3-cda7-4d3f-888b-4f238648264c" providerId="ADAL" clId="{3F2E2B0B-0F01-46DA-A846-4ADD547DCEB5}" dt="2025-05-06T21:05:02.079" v="46" actId="26606"/>
          <ac:spMkLst>
            <pc:docMk/>
            <pc:sldMk cId="4184772284" sldId="258"/>
            <ac:spMk id="15" creationId="{2C1BBA94-3F40-40AA-8BB9-E69E25E537C1}"/>
          </ac:spMkLst>
        </pc:spChg>
        <pc:grpChg chg="add">
          <ac:chgData name="Ananya Vahal" userId="f98330e3-cda7-4d3f-888b-4f238648264c" providerId="ADAL" clId="{3F2E2B0B-0F01-46DA-A846-4ADD547DCEB5}" dt="2025-05-06T21:05:02.079" v="46" actId="26606"/>
          <ac:grpSpMkLst>
            <pc:docMk/>
            <pc:sldMk cId="4184772284" sldId="258"/>
            <ac:grpSpMk id="11" creationId="{0C66A8B6-1F6E-4FCC-93B9-B9986B6FD111}"/>
          </ac:grpSpMkLst>
        </pc:grpChg>
        <pc:graphicFrameChg chg="add mod">
          <ac:chgData name="Ananya Vahal" userId="f98330e3-cda7-4d3f-888b-4f238648264c" providerId="ADAL" clId="{3F2E2B0B-0F01-46DA-A846-4ADD547DCEB5}" dt="2025-05-06T21:08:44.653" v="91" actId="20577"/>
          <ac:graphicFrameMkLst>
            <pc:docMk/>
            <pc:sldMk cId="4184772284" sldId="258"/>
            <ac:graphicFrameMk id="5" creationId="{8F9771D3-2F35-7FB4-E995-FF315089FAF8}"/>
          </ac:graphicFrameMkLst>
        </pc:graphicFrameChg>
      </pc:sldChg>
      <pc:sldChg chg="addSp modSp mod setBg">
        <pc:chgData name="Ananya Vahal" userId="f98330e3-cda7-4d3f-888b-4f238648264c" providerId="ADAL" clId="{3F2E2B0B-0F01-46DA-A846-4ADD547DCEB5}" dt="2025-05-08T19:42:20.101" v="3699" actId="26606"/>
        <pc:sldMkLst>
          <pc:docMk/>
          <pc:sldMk cId="357575419" sldId="259"/>
        </pc:sldMkLst>
        <pc:spChg chg="mod">
          <ac:chgData name="Ananya Vahal" userId="f98330e3-cda7-4d3f-888b-4f238648264c" providerId="ADAL" clId="{3F2E2B0B-0F01-46DA-A846-4ADD547DCEB5}" dt="2025-05-08T19:42:20.101" v="3699" actId="26606"/>
          <ac:spMkLst>
            <pc:docMk/>
            <pc:sldMk cId="357575419" sldId="259"/>
            <ac:spMk id="2" creationId="{F3669487-64E1-2CA3-027D-D9AAA28F96D1}"/>
          </ac:spMkLst>
        </pc:spChg>
        <pc:spChg chg="mod">
          <ac:chgData name="Ananya Vahal" userId="f98330e3-cda7-4d3f-888b-4f238648264c" providerId="ADAL" clId="{3F2E2B0B-0F01-46DA-A846-4ADD547DCEB5}" dt="2025-05-08T19:42:20.101" v="3699" actId="26606"/>
          <ac:spMkLst>
            <pc:docMk/>
            <pc:sldMk cId="357575419" sldId="259"/>
            <ac:spMk id="3" creationId="{8A57A780-03DE-1924-7221-238A92B45271}"/>
          </ac:spMkLst>
        </pc:spChg>
        <pc:spChg chg="add">
          <ac:chgData name="Ananya Vahal" userId="f98330e3-cda7-4d3f-888b-4f238648264c" providerId="ADAL" clId="{3F2E2B0B-0F01-46DA-A846-4ADD547DCEB5}" dt="2025-05-08T19:42:20.101" v="3699" actId="26606"/>
          <ac:spMkLst>
            <pc:docMk/>
            <pc:sldMk cId="357575419" sldId="259"/>
            <ac:spMk id="8" creationId="{815925C2-A704-4D47-B1C1-3FCA52512EC1}"/>
          </ac:spMkLst>
        </pc:spChg>
        <pc:spChg chg="add">
          <ac:chgData name="Ananya Vahal" userId="f98330e3-cda7-4d3f-888b-4f238648264c" providerId="ADAL" clId="{3F2E2B0B-0F01-46DA-A846-4ADD547DCEB5}" dt="2025-05-08T19:42:20.101" v="3699" actId="26606"/>
          <ac:spMkLst>
            <pc:docMk/>
            <pc:sldMk cId="357575419" sldId="259"/>
            <ac:spMk id="10" creationId="{01D4315C-C23C-4FD3-98DF-08C29E2292A8}"/>
          </ac:spMkLst>
        </pc:spChg>
        <pc:grpChg chg="add">
          <ac:chgData name="Ananya Vahal" userId="f98330e3-cda7-4d3f-888b-4f238648264c" providerId="ADAL" clId="{3F2E2B0B-0F01-46DA-A846-4ADD547DCEB5}" dt="2025-05-08T19:42:20.101" v="3699" actId="26606"/>
          <ac:grpSpMkLst>
            <pc:docMk/>
            <pc:sldMk cId="357575419" sldId="259"/>
            <ac:grpSpMk id="12" creationId="{5E6B47BC-43FD-4C91-8BFF-B41B99A8A39E}"/>
          </ac:grpSpMkLst>
        </pc:grpChg>
        <pc:grpChg chg="add">
          <ac:chgData name="Ananya Vahal" userId="f98330e3-cda7-4d3f-888b-4f238648264c" providerId="ADAL" clId="{3F2E2B0B-0F01-46DA-A846-4ADD547DCEB5}" dt="2025-05-08T19:42:20.101" v="3699" actId="26606"/>
          <ac:grpSpMkLst>
            <pc:docMk/>
            <pc:sldMk cId="357575419" sldId="259"/>
            <ac:grpSpMk id="16" creationId="{43F5E015-E085-4624-B431-B42414448684}"/>
          </ac:grpSpMkLst>
        </pc:grpChg>
      </pc:sldChg>
      <pc:sldChg chg="addSp delSp modSp mod ord setBg setClrOvrMap">
        <pc:chgData name="Ananya Vahal" userId="f98330e3-cda7-4d3f-888b-4f238648264c" providerId="ADAL" clId="{3F2E2B0B-0F01-46DA-A846-4ADD547DCEB5}" dt="2025-05-08T20:29:53.520" v="4062"/>
        <pc:sldMkLst>
          <pc:docMk/>
          <pc:sldMk cId="2983771774" sldId="265"/>
        </pc:sldMkLst>
        <pc:spChg chg="mod ord">
          <ac:chgData name="Ananya Vahal" userId="f98330e3-cda7-4d3f-888b-4f238648264c" providerId="ADAL" clId="{3F2E2B0B-0F01-46DA-A846-4ADD547DCEB5}" dt="2025-05-08T20:29:38.001" v="4060" actId="26606"/>
          <ac:spMkLst>
            <pc:docMk/>
            <pc:sldMk cId="2983771774" sldId="265"/>
            <ac:spMk id="2" creationId="{8D98C9D2-FEDA-6F73-3E91-E47C8C3FF23B}"/>
          </ac:spMkLst>
        </pc:spChg>
        <pc:spChg chg="add del">
          <ac:chgData name="Ananya Vahal" userId="f98330e3-cda7-4d3f-888b-4f238648264c" providerId="ADAL" clId="{3F2E2B0B-0F01-46DA-A846-4ADD547DCEB5}" dt="2025-05-08T19:52:28.050" v="3744" actId="26606"/>
          <ac:spMkLst>
            <pc:docMk/>
            <pc:sldMk cId="2983771774" sldId="265"/>
            <ac:spMk id="3" creationId="{F2519E46-1442-88A7-D6E8-96C3122AFA81}"/>
          </ac:spMkLst>
        </pc:spChg>
        <pc:spChg chg="add del">
          <ac:chgData name="Ananya Vahal" userId="f98330e3-cda7-4d3f-888b-4f238648264c" providerId="ADAL" clId="{3F2E2B0B-0F01-46DA-A846-4ADD547DCEB5}" dt="2025-05-08T20:27:30.091" v="4048" actId="26606"/>
          <ac:spMkLst>
            <pc:docMk/>
            <pc:sldMk cId="2983771774" sldId="265"/>
            <ac:spMk id="8" creationId="{AE2B703B-46F9-481A-A605-82E2A828C4FA}"/>
          </ac:spMkLst>
        </pc:spChg>
        <pc:spChg chg="add del">
          <ac:chgData name="Ananya Vahal" userId="f98330e3-cda7-4d3f-888b-4f238648264c" providerId="ADAL" clId="{3F2E2B0B-0F01-46DA-A846-4ADD547DCEB5}" dt="2025-05-08T19:52:08.432" v="3743" actId="26606"/>
          <ac:spMkLst>
            <pc:docMk/>
            <pc:sldMk cId="2983771774" sldId="265"/>
            <ac:spMk id="9" creationId="{53B021B3-DE93-4AB7-8A18-CF5F1CED88B8}"/>
          </ac:spMkLst>
        </pc:spChg>
        <pc:spChg chg="add del mod">
          <ac:chgData name="Ananya Vahal" userId="f98330e3-cda7-4d3f-888b-4f238648264c" providerId="ADAL" clId="{3F2E2B0B-0F01-46DA-A846-4ADD547DCEB5}" dt="2025-05-08T20:26:51.814" v="4046" actId="478"/>
          <ac:spMkLst>
            <pc:docMk/>
            <pc:sldMk cId="2983771774" sldId="265"/>
            <ac:spMk id="10" creationId="{48AB2602-BC79-A59F-F60D-831371E73B39}"/>
          </ac:spMkLst>
        </pc:spChg>
        <pc:spChg chg="add del">
          <ac:chgData name="Ananya Vahal" userId="f98330e3-cda7-4d3f-888b-4f238648264c" providerId="ADAL" clId="{3F2E2B0B-0F01-46DA-A846-4ADD547DCEB5}" dt="2025-05-08T19:52:08.432" v="3743" actId="26606"/>
          <ac:spMkLst>
            <pc:docMk/>
            <pc:sldMk cId="2983771774" sldId="265"/>
            <ac:spMk id="11" creationId="{52D502E5-F6B4-4D58-B4AE-FC466FF15EE8}"/>
          </ac:spMkLst>
        </pc:spChg>
        <pc:spChg chg="add del">
          <ac:chgData name="Ananya Vahal" userId="f98330e3-cda7-4d3f-888b-4f238648264c" providerId="ADAL" clId="{3F2E2B0B-0F01-46DA-A846-4ADD547DCEB5}" dt="2025-05-08T20:27:30.091" v="4048" actId="26606"/>
          <ac:spMkLst>
            <pc:docMk/>
            <pc:sldMk cId="2983771774" sldId="265"/>
            <ac:spMk id="12" creationId="{F13BE4D7-0C3D-4906-B230-A1C5B4665CCF}"/>
          </ac:spMkLst>
        </pc:spChg>
        <pc:spChg chg="add del">
          <ac:chgData name="Ananya Vahal" userId="f98330e3-cda7-4d3f-888b-4f238648264c" providerId="ADAL" clId="{3F2E2B0B-0F01-46DA-A846-4ADD547DCEB5}" dt="2025-05-08T19:52:08.432" v="3743" actId="26606"/>
          <ac:spMkLst>
            <pc:docMk/>
            <pc:sldMk cId="2983771774" sldId="265"/>
            <ac:spMk id="13" creationId="{9DECDBF4-02B6-4BB4-B65B-B8107AD6A9E8}"/>
          </ac:spMkLst>
        </pc:spChg>
        <pc:spChg chg="add del">
          <ac:chgData name="Ananya Vahal" userId="f98330e3-cda7-4d3f-888b-4f238648264c" providerId="ADAL" clId="{3F2E2B0B-0F01-46DA-A846-4ADD547DCEB5}" dt="2025-05-08T20:27:44.358" v="4050" actId="26606"/>
          <ac:spMkLst>
            <pc:docMk/>
            <pc:sldMk cId="2983771774" sldId="265"/>
            <ac:spMk id="14" creationId="{7DA1F35B-C8F7-4A5A-9339-7DA4D785B300}"/>
          </ac:spMkLst>
        </pc:spChg>
        <pc:spChg chg="add del">
          <ac:chgData name="Ananya Vahal" userId="f98330e3-cda7-4d3f-888b-4f238648264c" providerId="ADAL" clId="{3F2E2B0B-0F01-46DA-A846-4ADD547DCEB5}" dt="2025-05-08T20:27:44.358" v="4050" actId="26606"/>
          <ac:spMkLst>
            <pc:docMk/>
            <pc:sldMk cId="2983771774" sldId="265"/>
            <ac:spMk id="15" creationId="{B2D4AD41-40DA-4A81-92F5-B6E3BA1ED82A}"/>
          </ac:spMkLst>
        </pc:spChg>
        <pc:spChg chg="add del">
          <ac:chgData name="Ananya Vahal" userId="f98330e3-cda7-4d3f-888b-4f238648264c" providerId="ADAL" clId="{3F2E2B0B-0F01-46DA-A846-4ADD547DCEB5}" dt="2025-05-08T20:29:22.207" v="4056" actId="26606"/>
          <ac:spMkLst>
            <pc:docMk/>
            <pc:sldMk cId="2983771774" sldId="265"/>
            <ac:spMk id="16" creationId="{A7B99495-F43F-4D80-A44F-2CB4764EB90B}"/>
          </ac:spMkLst>
        </pc:spChg>
        <pc:spChg chg="add del">
          <ac:chgData name="Ananya Vahal" userId="f98330e3-cda7-4d3f-888b-4f238648264c" providerId="ADAL" clId="{3F2E2B0B-0F01-46DA-A846-4ADD547DCEB5}" dt="2025-05-08T20:29:22.207" v="4056" actId="26606"/>
          <ac:spMkLst>
            <pc:docMk/>
            <pc:sldMk cId="2983771774" sldId="265"/>
            <ac:spMk id="17" creationId="{4F7EBAE4-9945-4473-9E34-B2C66EA0F03D}"/>
          </ac:spMkLst>
        </pc:spChg>
        <pc:spChg chg="add del">
          <ac:chgData name="Ananya Vahal" userId="f98330e3-cda7-4d3f-888b-4f238648264c" providerId="ADAL" clId="{3F2E2B0B-0F01-46DA-A846-4ADD547DCEB5}" dt="2025-05-08T20:29:22.207" v="4056" actId="26606"/>
          <ac:spMkLst>
            <pc:docMk/>
            <pc:sldMk cId="2983771774" sldId="265"/>
            <ac:spMk id="19" creationId="{70BEB1E7-2F88-40BC-B73D-42E5B6F80BFC}"/>
          </ac:spMkLst>
        </pc:spChg>
        <pc:spChg chg="add del">
          <ac:chgData name="Ananya Vahal" userId="f98330e3-cda7-4d3f-888b-4f238648264c" providerId="ADAL" clId="{3F2E2B0B-0F01-46DA-A846-4ADD547DCEB5}" dt="2025-05-08T20:29:38.001" v="4060" actId="26606"/>
          <ac:spMkLst>
            <pc:docMk/>
            <pc:sldMk cId="2983771774" sldId="265"/>
            <ac:spMk id="24" creationId="{5AA03EDC-7067-4DFF-B672-541D016AAAB8}"/>
          </ac:spMkLst>
        </pc:spChg>
        <pc:spChg chg="add del">
          <ac:chgData name="Ananya Vahal" userId="f98330e3-cda7-4d3f-888b-4f238648264c" providerId="ADAL" clId="{3F2E2B0B-0F01-46DA-A846-4ADD547DCEB5}" dt="2025-05-08T20:29:38.001" v="4060" actId="26606"/>
          <ac:spMkLst>
            <pc:docMk/>
            <pc:sldMk cId="2983771774" sldId="265"/>
            <ac:spMk id="26" creationId="{0EBF3E39-B0BE-496A-8604-9007470FFA3A}"/>
          </ac:spMkLst>
        </pc:spChg>
        <pc:spChg chg="add del">
          <ac:chgData name="Ananya Vahal" userId="f98330e3-cda7-4d3f-888b-4f238648264c" providerId="ADAL" clId="{3F2E2B0B-0F01-46DA-A846-4ADD547DCEB5}" dt="2025-05-08T20:29:37.948" v="4059" actId="26606"/>
          <ac:spMkLst>
            <pc:docMk/>
            <pc:sldMk cId="2983771774" sldId="265"/>
            <ac:spMk id="31" creationId="{1D63C574-BFD2-41A1-A567-B0C3CC7FDD4F}"/>
          </ac:spMkLst>
        </pc:spChg>
        <pc:spChg chg="add del">
          <ac:chgData name="Ananya Vahal" userId="f98330e3-cda7-4d3f-888b-4f238648264c" providerId="ADAL" clId="{3F2E2B0B-0F01-46DA-A846-4ADD547DCEB5}" dt="2025-05-08T20:29:37.948" v="4059" actId="26606"/>
          <ac:spMkLst>
            <pc:docMk/>
            <pc:sldMk cId="2983771774" sldId="265"/>
            <ac:spMk id="33" creationId="{E2A46BAB-8C31-42B2-90E8-B26DD3E81D37}"/>
          </ac:spMkLst>
        </pc:spChg>
        <pc:spChg chg="add">
          <ac:chgData name="Ananya Vahal" userId="f98330e3-cda7-4d3f-888b-4f238648264c" providerId="ADAL" clId="{3F2E2B0B-0F01-46DA-A846-4ADD547DCEB5}" dt="2025-05-08T20:29:38.001" v="4060" actId="26606"/>
          <ac:spMkLst>
            <pc:docMk/>
            <pc:sldMk cId="2983771774" sldId="265"/>
            <ac:spMk id="48" creationId="{2659FDB4-FCBE-4A89-B46D-43D4FA54464D}"/>
          </ac:spMkLst>
        </pc:spChg>
        <pc:grpChg chg="add del">
          <ac:chgData name="Ananya Vahal" userId="f98330e3-cda7-4d3f-888b-4f238648264c" providerId="ADAL" clId="{3F2E2B0B-0F01-46DA-A846-4ADD547DCEB5}" dt="2025-05-08T20:29:37.948" v="4059" actId="26606"/>
          <ac:grpSpMkLst>
            <pc:docMk/>
            <pc:sldMk cId="2983771774" sldId="265"/>
            <ac:grpSpMk id="35" creationId="{B3F7A3C7-0737-4E57-B30E-8EEFE638B401}"/>
          </ac:grpSpMkLst>
        </pc:grpChg>
        <pc:grpChg chg="add del">
          <ac:chgData name="Ananya Vahal" userId="f98330e3-cda7-4d3f-888b-4f238648264c" providerId="ADAL" clId="{3F2E2B0B-0F01-46DA-A846-4ADD547DCEB5}" dt="2025-05-08T20:29:37.948" v="4059" actId="26606"/>
          <ac:grpSpMkLst>
            <pc:docMk/>
            <pc:sldMk cId="2983771774" sldId="265"/>
            <ac:grpSpMk id="39" creationId="{43F5E015-E085-4624-B431-B42414448684}"/>
          </ac:grpSpMkLst>
        </pc:grpChg>
        <pc:graphicFrameChg chg="add del">
          <ac:chgData name="Ananya Vahal" userId="f98330e3-cda7-4d3f-888b-4f238648264c" providerId="ADAL" clId="{3F2E2B0B-0F01-46DA-A846-4ADD547DCEB5}" dt="2025-05-08T19:52:08.432" v="3743" actId="26606"/>
          <ac:graphicFrameMkLst>
            <pc:docMk/>
            <pc:sldMk cId="2983771774" sldId="265"/>
            <ac:graphicFrameMk id="5" creationId="{77AB3294-3ADF-9068-12EC-A719ED8624B4}"/>
          </ac:graphicFrameMkLst>
        </pc:graphicFrameChg>
        <pc:graphicFrameChg chg="add del mod ord modGraphic">
          <ac:chgData name="Ananya Vahal" userId="f98330e3-cda7-4d3f-888b-4f238648264c" providerId="ADAL" clId="{3F2E2B0B-0F01-46DA-A846-4ADD547DCEB5}" dt="2025-05-08T20:29:53.520" v="4062"/>
          <ac:graphicFrameMkLst>
            <pc:docMk/>
            <pc:sldMk cId="2983771774" sldId="265"/>
            <ac:graphicFrameMk id="6" creationId="{B079F996-8674-81EB-78C2-52405E076E0F}"/>
          </ac:graphicFrameMkLst>
        </pc:graphicFrameChg>
        <pc:picChg chg="add del mod">
          <ac:chgData name="Ananya Vahal" userId="f98330e3-cda7-4d3f-888b-4f238648264c" providerId="ADAL" clId="{3F2E2B0B-0F01-46DA-A846-4ADD547DCEB5}" dt="2025-05-08T20:18:59.248" v="4040" actId="478"/>
          <ac:picMkLst>
            <pc:docMk/>
            <pc:sldMk cId="2983771774" sldId="265"/>
            <ac:picMk id="7" creationId="{63DBE37A-794A-C46D-32EF-FEB23CDFC04D}"/>
          </ac:picMkLst>
        </pc:picChg>
        <pc:picChg chg="add del mod">
          <ac:chgData name="Ananya Vahal" userId="f98330e3-cda7-4d3f-888b-4f238648264c" providerId="ADAL" clId="{3F2E2B0B-0F01-46DA-A846-4ADD547DCEB5}" dt="2025-05-08T20:29:23.788" v="4057" actId="478"/>
          <ac:picMkLst>
            <pc:docMk/>
            <pc:sldMk cId="2983771774" sldId="265"/>
            <ac:picMk id="18" creationId="{91F011FE-358A-4446-62A3-D4753AB5DD67}"/>
          </ac:picMkLst>
        </pc:picChg>
        <pc:cxnChg chg="add">
          <ac:chgData name="Ananya Vahal" userId="f98330e3-cda7-4d3f-888b-4f238648264c" providerId="ADAL" clId="{3F2E2B0B-0F01-46DA-A846-4ADD547DCEB5}" dt="2025-05-08T20:29:38.001" v="4060" actId="26606"/>
          <ac:cxnSpMkLst>
            <pc:docMk/>
            <pc:sldMk cId="2983771774" sldId="265"/>
            <ac:cxnSpMk id="49" creationId="{C8F51B3F-8331-4E4A-AE96-D47B1006EEAD}"/>
          </ac:cxnSpMkLst>
        </pc:cxnChg>
      </pc:sldChg>
      <pc:sldChg chg="addSp modSp mod setBg">
        <pc:chgData name="Ananya Vahal" userId="f98330e3-cda7-4d3f-888b-4f238648264c" providerId="ADAL" clId="{3F2E2B0B-0F01-46DA-A846-4ADD547DCEB5}" dt="2025-05-06T22:10:58.068" v="3508" actId="20577"/>
        <pc:sldMkLst>
          <pc:docMk/>
          <pc:sldMk cId="3328894711" sldId="267"/>
        </pc:sldMkLst>
        <pc:spChg chg="mod">
          <ac:chgData name="Ananya Vahal" userId="f98330e3-cda7-4d3f-888b-4f238648264c" providerId="ADAL" clId="{3F2E2B0B-0F01-46DA-A846-4ADD547DCEB5}" dt="2025-05-06T22:08:53.818" v="3421" actId="26606"/>
          <ac:spMkLst>
            <pc:docMk/>
            <pc:sldMk cId="3328894711" sldId="267"/>
            <ac:spMk id="2" creationId="{47AFE067-AF4E-439E-4AE3-5C542743C036}"/>
          </ac:spMkLst>
        </pc:spChg>
        <pc:spChg chg="mod">
          <ac:chgData name="Ananya Vahal" userId="f98330e3-cda7-4d3f-888b-4f238648264c" providerId="ADAL" clId="{3F2E2B0B-0F01-46DA-A846-4ADD547DCEB5}" dt="2025-05-06T22:10:58.068" v="3508" actId="20577"/>
          <ac:spMkLst>
            <pc:docMk/>
            <pc:sldMk cId="3328894711" sldId="267"/>
            <ac:spMk id="3" creationId="{662F0579-CA7F-258C-0E1C-D686EE663D42}"/>
          </ac:spMkLst>
        </pc:spChg>
        <pc:spChg chg="add">
          <ac:chgData name="Ananya Vahal" userId="f98330e3-cda7-4d3f-888b-4f238648264c" providerId="ADAL" clId="{3F2E2B0B-0F01-46DA-A846-4ADD547DCEB5}" dt="2025-05-06T22:08:53.818" v="3421" actId="26606"/>
          <ac:spMkLst>
            <pc:docMk/>
            <pc:sldMk cId="3328894711" sldId="267"/>
            <ac:spMk id="8" creationId="{5C8908E2-EE49-44D2-9428-A28D2312A8D5}"/>
          </ac:spMkLst>
        </pc:spChg>
        <pc:spChg chg="add">
          <ac:chgData name="Ananya Vahal" userId="f98330e3-cda7-4d3f-888b-4f238648264c" providerId="ADAL" clId="{3F2E2B0B-0F01-46DA-A846-4ADD547DCEB5}" dt="2025-05-06T22:08:53.818" v="3421" actId="26606"/>
          <ac:spMkLst>
            <pc:docMk/>
            <pc:sldMk cId="3328894711" sldId="267"/>
            <ac:spMk id="14" creationId="{BD92035A-AA2F-4CD8-A556-1CE8BDEC75BD}"/>
          </ac:spMkLst>
        </pc:spChg>
        <pc:spChg chg="add">
          <ac:chgData name="Ananya Vahal" userId="f98330e3-cda7-4d3f-888b-4f238648264c" providerId="ADAL" clId="{3F2E2B0B-0F01-46DA-A846-4ADD547DCEB5}" dt="2025-05-06T22:08:53.818" v="3421" actId="26606"/>
          <ac:spMkLst>
            <pc:docMk/>
            <pc:sldMk cId="3328894711" sldId="267"/>
            <ac:spMk id="16" creationId="{ED888B23-07FA-482A-96DF-47E31AF1A603}"/>
          </ac:spMkLst>
        </pc:spChg>
        <pc:grpChg chg="add">
          <ac:chgData name="Ananya Vahal" userId="f98330e3-cda7-4d3f-888b-4f238648264c" providerId="ADAL" clId="{3F2E2B0B-0F01-46DA-A846-4ADD547DCEB5}" dt="2025-05-06T22:08:53.818" v="3421" actId="26606"/>
          <ac:grpSpMkLst>
            <pc:docMk/>
            <pc:sldMk cId="3328894711" sldId="267"/>
            <ac:grpSpMk id="10" creationId="{5D1A9D8B-3117-4D9D-BDA4-DD81895098B0}"/>
          </ac:grpSpMkLst>
        </pc:grpChg>
      </pc:sldChg>
      <pc:sldChg chg="modSp mod">
        <pc:chgData name="Ananya Vahal" userId="f98330e3-cda7-4d3f-888b-4f238648264c" providerId="ADAL" clId="{3F2E2B0B-0F01-46DA-A846-4ADD547DCEB5}" dt="2025-05-08T20:43:13.597" v="4368" actId="122"/>
        <pc:sldMkLst>
          <pc:docMk/>
          <pc:sldMk cId="3106709332" sldId="268"/>
        </pc:sldMkLst>
        <pc:spChg chg="mod">
          <ac:chgData name="Ananya Vahal" userId="f98330e3-cda7-4d3f-888b-4f238648264c" providerId="ADAL" clId="{3F2E2B0B-0F01-46DA-A846-4ADD547DCEB5}" dt="2025-05-08T20:43:13.597" v="4368" actId="122"/>
          <ac:spMkLst>
            <pc:docMk/>
            <pc:sldMk cId="3106709332" sldId="268"/>
            <ac:spMk id="2" creationId="{DA60AF5D-648A-ED7A-3E27-C7244406A147}"/>
          </ac:spMkLst>
        </pc:spChg>
        <pc:spChg chg="mod">
          <ac:chgData name="Ananya Vahal" userId="f98330e3-cda7-4d3f-888b-4f238648264c" providerId="ADAL" clId="{3F2E2B0B-0F01-46DA-A846-4ADD547DCEB5}" dt="2025-05-08T20:08:05.802" v="3982" actId="948"/>
          <ac:spMkLst>
            <pc:docMk/>
            <pc:sldMk cId="3106709332" sldId="268"/>
            <ac:spMk id="3" creationId="{5381ABB5-251A-BB3F-4AE5-FFAD418C7919}"/>
          </ac:spMkLst>
        </pc:spChg>
      </pc:sldChg>
      <pc:sldChg chg="addSp modSp mod setBg">
        <pc:chgData name="Ananya Vahal" userId="f98330e3-cda7-4d3f-888b-4f238648264c" providerId="ADAL" clId="{3F2E2B0B-0F01-46DA-A846-4ADD547DCEB5}" dt="2025-05-08T19:38:01.273" v="3623" actId="20577"/>
        <pc:sldMkLst>
          <pc:docMk/>
          <pc:sldMk cId="1622178735" sldId="269"/>
        </pc:sldMkLst>
        <pc:spChg chg="mod">
          <ac:chgData name="Ananya Vahal" userId="f98330e3-cda7-4d3f-888b-4f238648264c" providerId="ADAL" clId="{3F2E2B0B-0F01-46DA-A846-4ADD547DCEB5}" dt="2025-05-08T19:36:45.604" v="3594" actId="26606"/>
          <ac:spMkLst>
            <pc:docMk/>
            <pc:sldMk cId="1622178735" sldId="269"/>
            <ac:spMk id="2" creationId="{DD7AC4B9-B7D6-7BA4-6547-BA687DAC3F70}"/>
          </ac:spMkLst>
        </pc:spChg>
        <pc:spChg chg="mod">
          <ac:chgData name="Ananya Vahal" userId="f98330e3-cda7-4d3f-888b-4f238648264c" providerId="ADAL" clId="{3F2E2B0B-0F01-46DA-A846-4ADD547DCEB5}" dt="2025-05-08T19:38:01.273" v="3623" actId="20577"/>
          <ac:spMkLst>
            <pc:docMk/>
            <pc:sldMk cId="1622178735" sldId="269"/>
            <ac:spMk id="3" creationId="{113235D9-949D-AC92-3800-1B0C477FD627}"/>
          </ac:spMkLst>
        </pc:spChg>
        <pc:spChg chg="add">
          <ac:chgData name="Ananya Vahal" userId="f98330e3-cda7-4d3f-888b-4f238648264c" providerId="ADAL" clId="{3F2E2B0B-0F01-46DA-A846-4ADD547DCEB5}" dt="2025-05-08T19:36:45.604" v="3594" actId="26606"/>
          <ac:spMkLst>
            <pc:docMk/>
            <pc:sldMk cId="1622178735" sldId="269"/>
            <ac:spMk id="8" creationId="{5C8908E2-EE49-44D2-9428-A28D2312A8D5}"/>
          </ac:spMkLst>
        </pc:spChg>
        <pc:spChg chg="add">
          <ac:chgData name="Ananya Vahal" userId="f98330e3-cda7-4d3f-888b-4f238648264c" providerId="ADAL" clId="{3F2E2B0B-0F01-46DA-A846-4ADD547DCEB5}" dt="2025-05-08T19:36:45.604" v="3594" actId="26606"/>
          <ac:spMkLst>
            <pc:docMk/>
            <pc:sldMk cId="1622178735" sldId="269"/>
            <ac:spMk id="14" creationId="{BD92035A-AA2F-4CD8-A556-1CE8BDEC75BD}"/>
          </ac:spMkLst>
        </pc:spChg>
        <pc:spChg chg="add">
          <ac:chgData name="Ananya Vahal" userId="f98330e3-cda7-4d3f-888b-4f238648264c" providerId="ADAL" clId="{3F2E2B0B-0F01-46DA-A846-4ADD547DCEB5}" dt="2025-05-08T19:36:45.604" v="3594" actId="26606"/>
          <ac:spMkLst>
            <pc:docMk/>
            <pc:sldMk cId="1622178735" sldId="269"/>
            <ac:spMk id="16" creationId="{ED888B23-07FA-482A-96DF-47E31AF1A603}"/>
          </ac:spMkLst>
        </pc:spChg>
        <pc:grpChg chg="add">
          <ac:chgData name="Ananya Vahal" userId="f98330e3-cda7-4d3f-888b-4f238648264c" providerId="ADAL" clId="{3F2E2B0B-0F01-46DA-A846-4ADD547DCEB5}" dt="2025-05-08T19:36:45.604" v="3594" actId="26606"/>
          <ac:grpSpMkLst>
            <pc:docMk/>
            <pc:sldMk cId="1622178735" sldId="269"/>
            <ac:grpSpMk id="10" creationId="{5D1A9D8B-3117-4D9D-BDA4-DD81895098B0}"/>
          </ac:grpSpMkLst>
        </pc:grpChg>
      </pc:sldChg>
      <pc:sldChg chg="addSp delSp modSp mod setBg">
        <pc:chgData name="Ananya Vahal" userId="f98330e3-cda7-4d3f-888b-4f238648264c" providerId="ADAL" clId="{3F2E2B0B-0F01-46DA-A846-4ADD547DCEB5}" dt="2025-05-08T19:40:41.022" v="3698" actId="27636"/>
        <pc:sldMkLst>
          <pc:docMk/>
          <pc:sldMk cId="318847765" sldId="270"/>
        </pc:sldMkLst>
        <pc:spChg chg="mod">
          <ac:chgData name="Ananya Vahal" userId="f98330e3-cda7-4d3f-888b-4f238648264c" providerId="ADAL" clId="{3F2E2B0B-0F01-46DA-A846-4ADD547DCEB5}" dt="2025-05-08T19:38:23.110" v="3624" actId="26606"/>
          <ac:spMkLst>
            <pc:docMk/>
            <pc:sldMk cId="318847765" sldId="270"/>
            <ac:spMk id="2" creationId="{221141BD-9C48-3FC2-FA15-112F183E18C0}"/>
          </ac:spMkLst>
        </pc:spChg>
        <pc:spChg chg="mod">
          <ac:chgData name="Ananya Vahal" userId="f98330e3-cda7-4d3f-888b-4f238648264c" providerId="ADAL" clId="{3F2E2B0B-0F01-46DA-A846-4ADD547DCEB5}" dt="2025-05-08T19:40:41.022" v="3698" actId="27636"/>
          <ac:spMkLst>
            <pc:docMk/>
            <pc:sldMk cId="318847765" sldId="270"/>
            <ac:spMk id="3" creationId="{63EE7000-7279-8EEA-FEBD-2C01C6B29977}"/>
          </ac:spMkLst>
        </pc:spChg>
        <pc:spChg chg="add">
          <ac:chgData name="Ananya Vahal" userId="f98330e3-cda7-4d3f-888b-4f238648264c" providerId="ADAL" clId="{3F2E2B0B-0F01-46DA-A846-4ADD547DCEB5}" dt="2025-05-08T19:38:23.110" v="3624" actId="26606"/>
          <ac:spMkLst>
            <pc:docMk/>
            <pc:sldMk cId="318847765" sldId="270"/>
            <ac:spMk id="8" creationId="{5C8908E2-EE49-44D2-9428-A28D2312A8D5}"/>
          </ac:spMkLst>
        </pc:spChg>
        <pc:spChg chg="add">
          <ac:chgData name="Ananya Vahal" userId="f98330e3-cda7-4d3f-888b-4f238648264c" providerId="ADAL" clId="{3F2E2B0B-0F01-46DA-A846-4ADD547DCEB5}" dt="2025-05-08T19:38:23.110" v="3624" actId="26606"/>
          <ac:spMkLst>
            <pc:docMk/>
            <pc:sldMk cId="318847765" sldId="270"/>
            <ac:spMk id="14" creationId="{BD92035A-AA2F-4CD8-A556-1CE8BDEC75BD}"/>
          </ac:spMkLst>
        </pc:spChg>
        <pc:spChg chg="add">
          <ac:chgData name="Ananya Vahal" userId="f98330e3-cda7-4d3f-888b-4f238648264c" providerId="ADAL" clId="{3F2E2B0B-0F01-46DA-A846-4ADD547DCEB5}" dt="2025-05-08T19:38:23.110" v="3624" actId="26606"/>
          <ac:spMkLst>
            <pc:docMk/>
            <pc:sldMk cId="318847765" sldId="270"/>
            <ac:spMk id="16" creationId="{ED888B23-07FA-482A-96DF-47E31AF1A603}"/>
          </ac:spMkLst>
        </pc:spChg>
        <pc:grpChg chg="add">
          <ac:chgData name="Ananya Vahal" userId="f98330e3-cda7-4d3f-888b-4f238648264c" providerId="ADAL" clId="{3F2E2B0B-0F01-46DA-A846-4ADD547DCEB5}" dt="2025-05-08T19:38:23.110" v="3624" actId="26606"/>
          <ac:grpSpMkLst>
            <pc:docMk/>
            <pc:sldMk cId="318847765" sldId="270"/>
            <ac:grpSpMk id="10" creationId="{5D1A9D8B-3117-4D9D-BDA4-DD81895098B0}"/>
          </ac:grpSpMkLst>
        </pc:grpChg>
      </pc:sldChg>
      <pc:sldChg chg="addSp modSp mod ord">
        <pc:chgData name="Ananya Vahal" userId="f98330e3-cda7-4d3f-888b-4f238648264c" providerId="ADAL" clId="{3F2E2B0B-0F01-46DA-A846-4ADD547DCEB5}" dt="2025-05-08T20:32:09.268" v="4142" actId="1076"/>
        <pc:sldMkLst>
          <pc:docMk/>
          <pc:sldMk cId="1012668029" sldId="278"/>
        </pc:sldMkLst>
        <pc:spChg chg="add mod">
          <ac:chgData name="Ananya Vahal" userId="f98330e3-cda7-4d3f-888b-4f238648264c" providerId="ADAL" clId="{3F2E2B0B-0F01-46DA-A846-4ADD547DCEB5}" dt="2025-05-08T20:32:09.268" v="4142" actId="1076"/>
          <ac:spMkLst>
            <pc:docMk/>
            <pc:sldMk cId="1012668029" sldId="278"/>
            <ac:spMk id="2" creationId="{3775379D-DFE1-7EED-7869-E0EED34911E1}"/>
          </ac:spMkLst>
        </pc:spChg>
      </pc:sldChg>
      <pc:sldChg chg="modSp del mod ord">
        <pc:chgData name="Ananya Vahal" userId="f98330e3-cda7-4d3f-888b-4f238648264c" providerId="ADAL" clId="{3F2E2B0B-0F01-46DA-A846-4ADD547DCEB5}" dt="2025-05-06T21:34:24.168" v="949" actId="2696"/>
        <pc:sldMkLst>
          <pc:docMk/>
          <pc:sldMk cId="37684930" sldId="279"/>
        </pc:sldMkLst>
      </pc:sldChg>
      <pc:sldChg chg="addSp delSp modSp mod ord setBg">
        <pc:chgData name="Ananya Vahal" userId="f98330e3-cda7-4d3f-888b-4f238648264c" providerId="ADAL" clId="{3F2E2B0B-0F01-46DA-A846-4ADD547DCEB5}" dt="2025-05-08T19:50:39.225" v="3732" actId="20577"/>
        <pc:sldMkLst>
          <pc:docMk/>
          <pc:sldMk cId="1419238433" sldId="280"/>
        </pc:sldMkLst>
        <pc:spChg chg="mod">
          <ac:chgData name="Ananya Vahal" userId="f98330e3-cda7-4d3f-888b-4f238648264c" providerId="ADAL" clId="{3F2E2B0B-0F01-46DA-A846-4ADD547DCEB5}" dt="2025-05-08T19:50:39.225" v="3732" actId="20577"/>
          <ac:spMkLst>
            <pc:docMk/>
            <pc:sldMk cId="1419238433" sldId="280"/>
            <ac:spMk id="2" creationId="{36B01FD1-E1CE-2BBE-38C0-11EED69AE913}"/>
          </ac:spMkLst>
        </pc:spChg>
        <pc:spChg chg="del mod">
          <ac:chgData name="Ananya Vahal" userId="f98330e3-cda7-4d3f-888b-4f238648264c" providerId="ADAL" clId="{3F2E2B0B-0F01-46DA-A846-4ADD547DCEB5}" dt="2025-05-08T19:43:20.816" v="3704" actId="26606"/>
          <ac:spMkLst>
            <pc:docMk/>
            <pc:sldMk cId="1419238433" sldId="280"/>
            <ac:spMk id="3" creationId="{1CB2B2D4-6E0F-83C3-6A44-DF8D83F28916}"/>
          </ac:spMkLst>
        </pc:spChg>
        <pc:spChg chg="add">
          <ac:chgData name="Ananya Vahal" userId="f98330e3-cda7-4d3f-888b-4f238648264c" providerId="ADAL" clId="{3F2E2B0B-0F01-46DA-A846-4ADD547DCEB5}" dt="2025-05-08T19:43:20.816" v="3704" actId="26606"/>
          <ac:spMkLst>
            <pc:docMk/>
            <pc:sldMk cId="1419238433" sldId="280"/>
            <ac:spMk id="9" creationId="{53B021B3-DE93-4AB7-8A18-CF5F1CED88B8}"/>
          </ac:spMkLst>
        </pc:spChg>
        <pc:spChg chg="add">
          <ac:chgData name="Ananya Vahal" userId="f98330e3-cda7-4d3f-888b-4f238648264c" providerId="ADAL" clId="{3F2E2B0B-0F01-46DA-A846-4ADD547DCEB5}" dt="2025-05-08T19:43:20.816" v="3704" actId="26606"/>
          <ac:spMkLst>
            <pc:docMk/>
            <pc:sldMk cId="1419238433" sldId="280"/>
            <ac:spMk id="11" creationId="{52D502E5-F6B4-4D58-B4AE-FC466FF15EE8}"/>
          </ac:spMkLst>
        </pc:spChg>
        <pc:spChg chg="add">
          <ac:chgData name="Ananya Vahal" userId="f98330e3-cda7-4d3f-888b-4f238648264c" providerId="ADAL" clId="{3F2E2B0B-0F01-46DA-A846-4ADD547DCEB5}" dt="2025-05-08T19:43:20.816" v="3704" actId="26606"/>
          <ac:spMkLst>
            <pc:docMk/>
            <pc:sldMk cId="1419238433" sldId="280"/>
            <ac:spMk id="13" creationId="{9DECDBF4-02B6-4BB4-B65B-B8107AD6A9E8}"/>
          </ac:spMkLst>
        </pc:spChg>
        <pc:graphicFrameChg chg="add mod">
          <ac:chgData name="Ananya Vahal" userId="f98330e3-cda7-4d3f-888b-4f238648264c" providerId="ADAL" clId="{3F2E2B0B-0F01-46DA-A846-4ADD547DCEB5}" dt="2025-05-08T19:50:14.788" v="3721"/>
          <ac:graphicFrameMkLst>
            <pc:docMk/>
            <pc:sldMk cId="1419238433" sldId="280"/>
            <ac:graphicFrameMk id="5" creationId="{B91BAB1A-8E57-4700-217D-A645F5CBBECB}"/>
          </ac:graphicFrameMkLst>
        </pc:graphicFrameChg>
        <pc:picChg chg="add mod">
          <ac:chgData name="Ananya Vahal" userId="f98330e3-cda7-4d3f-888b-4f238648264c" providerId="ADAL" clId="{3F2E2B0B-0F01-46DA-A846-4ADD547DCEB5}" dt="2025-05-08T19:45:09.930" v="3706" actId="931"/>
          <ac:picMkLst>
            <pc:docMk/>
            <pc:sldMk cId="1419238433" sldId="280"/>
            <ac:picMk id="6" creationId="{A11A4236-D7F8-2692-D0C0-ADBE324D0EB6}"/>
          </ac:picMkLst>
        </pc:picChg>
        <pc:picChg chg="add del mod">
          <ac:chgData name="Ananya Vahal" userId="f98330e3-cda7-4d3f-888b-4f238648264c" providerId="ADAL" clId="{3F2E2B0B-0F01-46DA-A846-4ADD547DCEB5}" dt="2025-05-08T19:50:19.355" v="3722" actId="478"/>
          <ac:picMkLst>
            <pc:docMk/>
            <pc:sldMk cId="1419238433" sldId="280"/>
            <ac:picMk id="8" creationId="{FE5B5064-5ACF-DF28-2FE8-C30DA0E380DF}"/>
          </ac:picMkLst>
        </pc:picChg>
      </pc:sldChg>
      <pc:sldChg chg="mod modShow">
        <pc:chgData name="Ananya Vahal" userId="f98330e3-cda7-4d3f-888b-4f238648264c" providerId="ADAL" clId="{3F2E2B0B-0F01-46DA-A846-4ADD547DCEB5}" dt="2025-05-06T21:25:15.880" v="373" actId="729"/>
        <pc:sldMkLst>
          <pc:docMk/>
          <pc:sldMk cId="2910432536" sldId="281"/>
        </pc:sldMkLst>
      </pc:sldChg>
      <pc:sldChg chg="mod modShow">
        <pc:chgData name="Ananya Vahal" userId="f98330e3-cda7-4d3f-888b-4f238648264c" providerId="ADAL" clId="{3F2E2B0B-0F01-46DA-A846-4ADD547DCEB5}" dt="2025-05-06T21:25:18.187" v="374" actId="729"/>
        <pc:sldMkLst>
          <pc:docMk/>
          <pc:sldMk cId="2806799741" sldId="282"/>
        </pc:sldMkLst>
      </pc:sldChg>
      <pc:sldChg chg="mod modShow">
        <pc:chgData name="Ananya Vahal" userId="f98330e3-cda7-4d3f-888b-4f238648264c" providerId="ADAL" clId="{3F2E2B0B-0F01-46DA-A846-4ADD547DCEB5}" dt="2025-05-06T21:25:23.020" v="376" actId="729"/>
        <pc:sldMkLst>
          <pc:docMk/>
          <pc:sldMk cId="324274190" sldId="283"/>
        </pc:sldMkLst>
      </pc:sldChg>
      <pc:sldChg chg="mod modShow">
        <pc:chgData name="Ananya Vahal" userId="f98330e3-cda7-4d3f-888b-4f238648264c" providerId="ADAL" clId="{3F2E2B0B-0F01-46DA-A846-4ADD547DCEB5}" dt="2025-05-06T21:25:21.179" v="375" actId="729"/>
        <pc:sldMkLst>
          <pc:docMk/>
          <pc:sldMk cId="3650234652" sldId="284"/>
        </pc:sldMkLst>
      </pc:sldChg>
      <pc:sldChg chg="mod modShow">
        <pc:chgData name="Ananya Vahal" userId="f98330e3-cda7-4d3f-888b-4f238648264c" providerId="ADAL" clId="{3F2E2B0B-0F01-46DA-A846-4ADD547DCEB5}" dt="2025-05-06T21:25:14.325" v="372" actId="729"/>
        <pc:sldMkLst>
          <pc:docMk/>
          <pc:sldMk cId="1202323245" sldId="285"/>
        </pc:sldMkLst>
      </pc:sldChg>
      <pc:sldChg chg="modSp mod">
        <pc:chgData name="Ananya Vahal" userId="f98330e3-cda7-4d3f-888b-4f238648264c" providerId="ADAL" clId="{3F2E2B0B-0F01-46DA-A846-4ADD547DCEB5}" dt="2025-05-08T20:09:40.386" v="3986" actId="1076"/>
        <pc:sldMkLst>
          <pc:docMk/>
          <pc:sldMk cId="3008686681" sldId="286"/>
        </pc:sldMkLst>
        <pc:grpChg chg="mod">
          <ac:chgData name="Ananya Vahal" userId="f98330e3-cda7-4d3f-888b-4f238648264c" providerId="ADAL" clId="{3F2E2B0B-0F01-46DA-A846-4ADD547DCEB5}" dt="2025-05-08T20:09:35.747" v="3984" actId="1076"/>
          <ac:grpSpMkLst>
            <pc:docMk/>
            <pc:sldMk cId="3008686681" sldId="286"/>
            <ac:grpSpMk id="19" creationId="{2C3C88D6-F6EF-D880-7168-BE6842E243A2}"/>
          </ac:grpSpMkLst>
        </pc:grpChg>
        <pc:picChg chg="mod">
          <ac:chgData name="Ananya Vahal" userId="f98330e3-cda7-4d3f-888b-4f238648264c" providerId="ADAL" clId="{3F2E2B0B-0F01-46DA-A846-4ADD547DCEB5}" dt="2025-05-08T20:09:40.386" v="3986" actId="1076"/>
          <ac:picMkLst>
            <pc:docMk/>
            <pc:sldMk cId="3008686681" sldId="286"/>
            <ac:picMk id="7" creationId="{3F7972CF-357F-AA28-41CE-22D1BBC9CE42}"/>
          </ac:picMkLst>
        </pc:picChg>
      </pc:sldChg>
      <pc:sldChg chg="addSp modSp mod modAnim">
        <pc:chgData name="Ananya Vahal" userId="f98330e3-cda7-4d3f-888b-4f238648264c" providerId="ADAL" clId="{3F2E2B0B-0F01-46DA-A846-4ADD547DCEB5}" dt="2025-05-08T20:34:08.258" v="4148"/>
        <pc:sldMkLst>
          <pc:docMk/>
          <pc:sldMk cId="2437733042" sldId="287"/>
        </pc:sldMkLst>
        <pc:picChg chg="add mod">
          <ac:chgData name="Ananya Vahal" userId="f98330e3-cda7-4d3f-888b-4f238648264c" providerId="ADAL" clId="{3F2E2B0B-0F01-46DA-A846-4ADD547DCEB5}" dt="2025-05-08T20:33:32.644" v="4147" actId="1076"/>
          <ac:picMkLst>
            <pc:docMk/>
            <pc:sldMk cId="2437733042" sldId="287"/>
            <ac:picMk id="3" creationId="{D165BC55-FC8F-AA04-7FD9-B7EA67E097F8}"/>
          </ac:picMkLst>
        </pc:picChg>
      </pc:sldChg>
      <pc:sldChg chg="addSp modSp mod">
        <pc:chgData name="Ananya Vahal" userId="f98330e3-cda7-4d3f-888b-4f238648264c" providerId="ADAL" clId="{3F2E2B0B-0F01-46DA-A846-4ADD547DCEB5}" dt="2025-05-08T20:34:39.386" v="4149"/>
        <pc:sldMkLst>
          <pc:docMk/>
          <pc:sldMk cId="199677119" sldId="288"/>
        </pc:sldMkLst>
        <pc:spChg chg="mod">
          <ac:chgData name="Ananya Vahal" userId="f98330e3-cda7-4d3f-888b-4f238648264c" providerId="ADAL" clId="{3F2E2B0B-0F01-46DA-A846-4ADD547DCEB5}" dt="2025-05-08T20:13:11.525" v="3999" actId="20577"/>
          <ac:spMkLst>
            <pc:docMk/>
            <pc:sldMk cId="199677119" sldId="288"/>
            <ac:spMk id="6" creationId="{E3942798-52A8-EB41-6A55-B617F4EA7C6C}"/>
          </ac:spMkLst>
        </pc:spChg>
        <pc:picChg chg="add mod">
          <ac:chgData name="Ananya Vahal" userId="f98330e3-cda7-4d3f-888b-4f238648264c" providerId="ADAL" clId="{3F2E2B0B-0F01-46DA-A846-4ADD547DCEB5}" dt="2025-05-08T20:34:39.386" v="4149"/>
          <ac:picMkLst>
            <pc:docMk/>
            <pc:sldMk cId="199677119" sldId="288"/>
            <ac:picMk id="2" creationId="{A8C25191-CD87-A3FA-A8D8-9CF3CB5037FE}"/>
          </ac:picMkLst>
        </pc:picChg>
      </pc:sldChg>
      <pc:sldChg chg="addSp modSp">
        <pc:chgData name="Ananya Vahal" userId="f98330e3-cda7-4d3f-888b-4f238648264c" providerId="ADAL" clId="{3F2E2B0B-0F01-46DA-A846-4ADD547DCEB5}" dt="2025-05-08T20:34:45.822" v="4150"/>
        <pc:sldMkLst>
          <pc:docMk/>
          <pc:sldMk cId="1214742038" sldId="289"/>
        </pc:sldMkLst>
        <pc:picChg chg="add mod">
          <ac:chgData name="Ananya Vahal" userId="f98330e3-cda7-4d3f-888b-4f238648264c" providerId="ADAL" clId="{3F2E2B0B-0F01-46DA-A846-4ADD547DCEB5}" dt="2025-05-08T20:34:45.822" v="4150"/>
          <ac:picMkLst>
            <pc:docMk/>
            <pc:sldMk cId="1214742038" sldId="289"/>
            <ac:picMk id="2" creationId="{05EB2674-AF35-1029-F0B0-1D55A2115D7E}"/>
          </ac:picMkLst>
        </pc:picChg>
      </pc:sldChg>
      <pc:sldChg chg="addSp modSp mod">
        <pc:chgData name="Ananya Vahal" userId="f98330e3-cda7-4d3f-888b-4f238648264c" providerId="ADAL" clId="{3F2E2B0B-0F01-46DA-A846-4ADD547DCEB5}" dt="2025-05-08T20:36:45.883" v="4211" actId="20577"/>
        <pc:sldMkLst>
          <pc:docMk/>
          <pc:sldMk cId="2745627056" sldId="290"/>
        </pc:sldMkLst>
        <pc:spChg chg="mod">
          <ac:chgData name="Ananya Vahal" userId="f98330e3-cda7-4d3f-888b-4f238648264c" providerId="ADAL" clId="{3F2E2B0B-0F01-46DA-A846-4ADD547DCEB5}" dt="2025-05-08T20:36:45.883" v="4211" actId="20577"/>
          <ac:spMkLst>
            <pc:docMk/>
            <pc:sldMk cId="2745627056" sldId="290"/>
            <ac:spMk id="6" creationId="{D181C1EE-3902-D267-0B0B-CB6240EB5B23}"/>
          </ac:spMkLst>
        </pc:spChg>
        <pc:picChg chg="add mod">
          <ac:chgData name="Ananya Vahal" userId="f98330e3-cda7-4d3f-888b-4f238648264c" providerId="ADAL" clId="{3F2E2B0B-0F01-46DA-A846-4ADD547DCEB5}" dt="2025-05-08T20:34:57.174" v="4151"/>
          <ac:picMkLst>
            <pc:docMk/>
            <pc:sldMk cId="2745627056" sldId="290"/>
            <ac:picMk id="2" creationId="{37907D6C-B98F-EE4D-B9EA-77A942948252}"/>
          </ac:picMkLst>
        </pc:picChg>
      </pc:sldChg>
      <pc:sldChg chg="addSp modSp">
        <pc:chgData name="Ananya Vahal" userId="f98330e3-cda7-4d3f-888b-4f238648264c" providerId="ADAL" clId="{3F2E2B0B-0F01-46DA-A846-4ADD547DCEB5}" dt="2025-05-08T20:34:59.963" v="4152"/>
        <pc:sldMkLst>
          <pc:docMk/>
          <pc:sldMk cId="840357308" sldId="291"/>
        </pc:sldMkLst>
        <pc:picChg chg="add mod">
          <ac:chgData name="Ananya Vahal" userId="f98330e3-cda7-4d3f-888b-4f238648264c" providerId="ADAL" clId="{3F2E2B0B-0F01-46DA-A846-4ADD547DCEB5}" dt="2025-05-08T20:34:59.963" v="4152"/>
          <ac:picMkLst>
            <pc:docMk/>
            <pc:sldMk cId="840357308" sldId="291"/>
            <ac:picMk id="2" creationId="{389E0088-3172-ACB5-D5EB-82F89C051126}"/>
          </ac:picMkLst>
        </pc:picChg>
      </pc:sldChg>
      <pc:sldChg chg="addSp modSp mod">
        <pc:chgData name="Ananya Vahal" userId="f98330e3-cda7-4d3f-888b-4f238648264c" providerId="ADAL" clId="{3F2E2B0B-0F01-46DA-A846-4ADD547DCEB5}" dt="2025-05-08T20:37:53.955" v="4222" actId="20577"/>
        <pc:sldMkLst>
          <pc:docMk/>
          <pc:sldMk cId="3104953929" sldId="292"/>
        </pc:sldMkLst>
        <pc:spChg chg="mod">
          <ac:chgData name="Ananya Vahal" userId="f98330e3-cda7-4d3f-888b-4f238648264c" providerId="ADAL" clId="{3F2E2B0B-0F01-46DA-A846-4ADD547DCEB5}" dt="2025-05-08T20:37:53.955" v="4222" actId="20577"/>
          <ac:spMkLst>
            <pc:docMk/>
            <pc:sldMk cId="3104953929" sldId="292"/>
            <ac:spMk id="10" creationId="{6C659A70-63A4-9C74-64E2-B38844A9CA24}"/>
          </ac:spMkLst>
        </pc:spChg>
        <pc:picChg chg="add mod">
          <ac:chgData name="Ananya Vahal" userId="f98330e3-cda7-4d3f-888b-4f238648264c" providerId="ADAL" clId="{3F2E2B0B-0F01-46DA-A846-4ADD547DCEB5}" dt="2025-05-08T20:35:01.284" v="4153"/>
          <ac:picMkLst>
            <pc:docMk/>
            <pc:sldMk cId="3104953929" sldId="292"/>
            <ac:picMk id="2" creationId="{68DBA12C-4A90-6457-DE23-99AEFE7EBC23}"/>
          </ac:picMkLst>
        </pc:picChg>
      </pc:sldChg>
      <pc:sldChg chg="addSp modSp">
        <pc:chgData name="Ananya Vahal" userId="f98330e3-cda7-4d3f-888b-4f238648264c" providerId="ADAL" clId="{3F2E2B0B-0F01-46DA-A846-4ADD547DCEB5}" dt="2025-05-08T20:35:02.662" v="4154"/>
        <pc:sldMkLst>
          <pc:docMk/>
          <pc:sldMk cId="170490577" sldId="293"/>
        </pc:sldMkLst>
        <pc:picChg chg="add mod">
          <ac:chgData name="Ananya Vahal" userId="f98330e3-cda7-4d3f-888b-4f238648264c" providerId="ADAL" clId="{3F2E2B0B-0F01-46DA-A846-4ADD547DCEB5}" dt="2025-05-08T20:35:02.662" v="4154"/>
          <ac:picMkLst>
            <pc:docMk/>
            <pc:sldMk cId="170490577" sldId="293"/>
            <ac:picMk id="2" creationId="{D5EC4566-7FFD-1007-6795-32B35B69389B}"/>
          </ac:picMkLst>
        </pc:picChg>
      </pc:sldChg>
      <pc:sldChg chg="addSp modSp mod">
        <pc:chgData name="Ananya Vahal" userId="f98330e3-cda7-4d3f-888b-4f238648264c" providerId="ADAL" clId="{3F2E2B0B-0F01-46DA-A846-4ADD547DCEB5}" dt="2025-05-08T20:41:13.690" v="4367" actId="20577"/>
        <pc:sldMkLst>
          <pc:docMk/>
          <pc:sldMk cId="3875307719" sldId="294"/>
        </pc:sldMkLst>
        <pc:spChg chg="mod">
          <ac:chgData name="Ananya Vahal" userId="f98330e3-cda7-4d3f-888b-4f238648264c" providerId="ADAL" clId="{3F2E2B0B-0F01-46DA-A846-4ADD547DCEB5}" dt="2025-05-08T20:41:13.690" v="4367" actId="20577"/>
          <ac:spMkLst>
            <pc:docMk/>
            <pc:sldMk cId="3875307719" sldId="294"/>
            <ac:spMk id="6" creationId="{E2BE2804-FEA7-DE50-BE3C-D6C72CE3DFD8}"/>
          </ac:spMkLst>
        </pc:spChg>
        <pc:picChg chg="add mod">
          <ac:chgData name="Ananya Vahal" userId="f98330e3-cda7-4d3f-888b-4f238648264c" providerId="ADAL" clId="{3F2E2B0B-0F01-46DA-A846-4ADD547DCEB5}" dt="2025-05-08T20:35:05.033" v="4155"/>
          <ac:picMkLst>
            <pc:docMk/>
            <pc:sldMk cId="3875307719" sldId="294"/>
            <ac:picMk id="2" creationId="{A7F0241F-829D-57AA-B0F9-E4711CCE05FE}"/>
          </ac:picMkLst>
        </pc:picChg>
      </pc:sldChg>
      <pc:sldChg chg="addSp modSp">
        <pc:chgData name="Ananya Vahal" userId="f98330e3-cda7-4d3f-888b-4f238648264c" providerId="ADAL" clId="{3F2E2B0B-0F01-46DA-A846-4ADD547DCEB5}" dt="2025-05-08T20:35:06.424" v="4156"/>
        <pc:sldMkLst>
          <pc:docMk/>
          <pc:sldMk cId="3147280851" sldId="295"/>
        </pc:sldMkLst>
        <pc:picChg chg="add mod">
          <ac:chgData name="Ananya Vahal" userId="f98330e3-cda7-4d3f-888b-4f238648264c" providerId="ADAL" clId="{3F2E2B0B-0F01-46DA-A846-4ADD547DCEB5}" dt="2025-05-08T20:35:06.424" v="4156"/>
          <ac:picMkLst>
            <pc:docMk/>
            <pc:sldMk cId="3147280851" sldId="295"/>
            <ac:picMk id="2" creationId="{DF581CC3-6CC5-3F17-E9CD-79DF9D55481C}"/>
          </ac:picMkLst>
        </pc:picChg>
      </pc:sldChg>
      <pc:sldChg chg="addSp modSp mod">
        <pc:chgData name="Ananya Vahal" userId="f98330e3-cda7-4d3f-888b-4f238648264c" providerId="ADAL" clId="{3F2E2B0B-0F01-46DA-A846-4ADD547DCEB5}" dt="2025-05-08T20:39:48.397" v="4322" actId="20577"/>
        <pc:sldMkLst>
          <pc:docMk/>
          <pc:sldMk cId="2406588445" sldId="296"/>
        </pc:sldMkLst>
        <pc:spChg chg="mod">
          <ac:chgData name="Ananya Vahal" userId="f98330e3-cda7-4d3f-888b-4f238648264c" providerId="ADAL" clId="{3F2E2B0B-0F01-46DA-A846-4ADD547DCEB5}" dt="2025-05-08T20:39:48.397" v="4322" actId="20577"/>
          <ac:spMkLst>
            <pc:docMk/>
            <pc:sldMk cId="2406588445" sldId="296"/>
            <ac:spMk id="6" creationId="{0C9738C1-0DFD-A5D1-45A1-009D1F2E775B}"/>
          </ac:spMkLst>
        </pc:spChg>
        <pc:picChg chg="add mod">
          <ac:chgData name="Ananya Vahal" userId="f98330e3-cda7-4d3f-888b-4f238648264c" providerId="ADAL" clId="{3F2E2B0B-0F01-46DA-A846-4ADD547DCEB5}" dt="2025-05-08T20:35:07.593" v="4157"/>
          <ac:picMkLst>
            <pc:docMk/>
            <pc:sldMk cId="2406588445" sldId="296"/>
            <ac:picMk id="2" creationId="{FDD9CB4D-B781-3EBB-BD9D-CFCB1D4198BB}"/>
          </ac:picMkLst>
        </pc:picChg>
      </pc:sldChg>
      <pc:sldChg chg="addSp delSp modSp new mod">
        <pc:chgData name="Ananya Vahal" userId="f98330e3-cda7-4d3f-888b-4f238648264c" providerId="ADAL" clId="{3F2E2B0B-0F01-46DA-A846-4ADD547DCEB5}" dt="2025-05-06T22:12:43.415" v="3516" actId="207"/>
        <pc:sldMkLst>
          <pc:docMk/>
          <pc:sldMk cId="2692722234" sldId="297"/>
        </pc:sldMkLst>
        <pc:spChg chg="mod">
          <ac:chgData name="Ananya Vahal" userId="f98330e3-cda7-4d3f-888b-4f238648264c" providerId="ADAL" clId="{3F2E2B0B-0F01-46DA-A846-4ADD547DCEB5}" dt="2025-05-06T22:11:49.594" v="3509" actId="207"/>
          <ac:spMkLst>
            <pc:docMk/>
            <pc:sldMk cId="2692722234" sldId="297"/>
            <ac:spMk id="2" creationId="{78E30637-0C89-9C27-CB0A-5B182A657A23}"/>
          </ac:spMkLst>
        </pc:spChg>
        <pc:spChg chg="mod">
          <ac:chgData name="Ananya Vahal" userId="f98330e3-cda7-4d3f-888b-4f238648264c" providerId="ADAL" clId="{3F2E2B0B-0F01-46DA-A846-4ADD547DCEB5}" dt="2025-05-06T21:10:47.345" v="100" actId="164"/>
          <ac:spMkLst>
            <pc:docMk/>
            <pc:sldMk cId="2692722234" sldId="297"/>
            <ac:spMk id="9" creationId="{06917B4B-2227-DADD-5021-78BE4E14FAD9}"/>
          </ac:spMkLst>
        </pc:spChg>
        <pc:spChg chg="mod">
          <ac:chgData name="Ananya Vahal" userId="f98330e3-cda7-4d3f-888b-4f238648264c" providerId="ADAL" clId="{3F2E2B0B-0F01-46DA-A846-4ADD547DCEB5}" dt="2025-05-06T21:10:47.345" v="100" actId="164"/>
          <ac:spMkLst>
            <pc:docMk/>
            <pc:sldMk cId="2692722234" sldId="297"/>
            <ac:spMk id="10" creationId="{8FA1D0F6-A3C3-10D0-CFD6-71F9A122EE3E}"/>
          </ac:spMkLst>
        </pc:spChg>
        <pc:spChg chg="mod">
          <ac:chgData name="Ananya Vahal" userId="f98330e3-cda7-4d3f-888b-4f238648264c" providerId="ADAL" clId="{3F2E2B0B-0F01-46DA-A846-4ADD547DCEB5}" dt="2025-05-06T21:10:47.345" v="100" actId="164"/>
          <ac:spMkLst>
            <pc:docMk/>
            <pc:sldMk cId="2692722234" sldId="297"/>
            <ac:spMk id="11" creationId="{3CBD7FF9-3FDF-170B-F196-98CB9006BC02}"/>
          </ac:spMkLst>
        </pc:spChg>
        <pc:spChg chg="mod">
          <ac:chgData name="Ananya Vahal" userId="f98330e3-cda7-4d3f-888b-4f238648264c" providerId="ADAL" clId="{3F2E2B0B-0F01-46DA-A846-4ADD547DCEB5}" dt="2025-05-06T21:10:37.790" v="96" actId="27803"/>
          <ac:spMkLst>
            <pc:docMk/>
            <pc:sldMk cId="2692722234" sldId="297"/>
            <ac:spMk id="13" creationId="{6543C6B2-F5CC-8DC7-0E1D-F14209031FA5}"/>
          </ac:spMkLst>
        </pc:spChg>
        <pc:spChg chg="mod">
          <ac:chgData name="Ananya Vahal" userId="f98330e3-cda7-4d3f-888b-4f238648264c" providerId="ADAL" clId="{3F2E2B0B-0F01-46DA-A846-4ADD547DCEB5}" dt="2025-05-06T21:10:37.790" v="96" actId="27803"/>
          <ac:spMkLst>
            <pc:docMk/>
            <pc:sldMk cId="2692722234" sldId="297"/>
            <ac:spMk id="14" creationId="{715191A8-E517-5A62-CA3C-C9AB1A472399}"/>
          </ac:spMkLst>
        </pc:spChg>
        <pc:spChg chg="add mod">
          <ac:chgData name="Ananya Vahal" userId="f98330e3-cda7-4d3f-888b-4f238648264c" providerId="ADAL" clId="{3F2E2B0B-0F01-46DA-A846-4ADD547DCEB5}" dt="2025-05-06T21:17:22.780" v="226" actId="1076"/>
          <ac:spMkLst>
            <pc:docMk/>
            <pc:sldMk cId="2692722234" sldId="297"/>
            <ac:spMk id="16" creationId="{89B83755-D7B2-F29C-997A-4D295B75FC7C}"/>
          </ac:spMkLst>
        </pc:spChg>
        <pc:spChg chg="add mod">
          <ac:chgData name="Ananya Vahal" userId="f98330e3-cda7-4d3f-888b-4f238648264c" providerId="ADAL" clId="{3F2E2B0B-0F01-46DA-A846-4ADD547DCEB5}" dt="2025-05-06T21:17:29.624" v="228" actId="1076"/>
          <ac:spMkLst>
            <pc:docMk/>
            <pc:sldMk cId="2692722234" sldId="297"/>
            <ac:spMk id="17" creationId="{0A4C0042-EAD5-A6B3-5B6F-0C6C40C0200F}"/>
          </ac:spMkLst>
        </pc:spChg>
        <pc:spChg chg="add mod">
          <ac:chgData name="Ananya Vahal" userId="f98330e3-cda7-4d3f-888b-4f238648264c" providerId="ADAL" clId="{3F2E2B0B-0F01-46DA-A846-4ADD547DCEB5}" dt="2025-05-06T22:12:28.978" v="3514" actId="207"/>
          <ac:spMkLst>
            <pc:docMk/>
            <pc:sldMk cId="2692722234" sldId="297"/>
            <ac:spMk id="18" creationId="{61B7C677-C803-0F24-39B9-FFA0AFFA395F}"/>
          </ac:spMkLst>
        </pc:spChg>
        <pc:spChg chg="add mod">
          <ac:chgData name="Ananya Vahal" userId="f98330e3-cda7-4d3f-888b-4f238648264c" providerId="ADAL" clId="{3F2E2B0B-0F01-46DA-A846-4ADD547DCEB5}" dt="2025-05-06T22:12:43.415" v="3516" actId="207"/>
          <ac:spMkLst>
            <pc:docMk/>
            <pc:sldMk cId="2692722234" sldId="297"/>
            <ac:spMk id="19" creationId="{7F1A9574-F5CA-E4A0-4BB2-9C09C8367EC3}"/>
          </ac:spMkLst>
        </pc:spChg>
        <pc:grpChg chg="mod">
          <ac:chgData name="Ananya Vahal" userId="f98330e3-cda7-4d3f-888b-4f238648264c" providerId="ADAL" clId="{3F2E2B0B-0F01-46DA-A846-4ADD547DCEB5}" dt="2025-05-06T21:17:17.565" v="225" actId="1076"/>
          <ac:grpSpMkLst>
            <pc:docMk/>
            <pc:sldMk cId="2692722234" sldId="297"/>
            <ac:grpSpMk id="12" creationId="{654B6B64-ACBA-CBAE-D0ED-EA90F102EC4B}"/>
          </ac:grpSpMkLst>
        </pc:grpChg>
        <pc:grpChg chg="add mod">
          <ac:chgData name="Ananya Vahal" userId="f98330e3-cda7-4d3f-888b-4f238648264c" providerId="ADAL" clId="{3F2E2B0B-0F01-46DA-A846-4ADD547DCEB5}" dt="2025-05-06T21:17:15.253" v="224" actId="1076"/>
          <ac:grpSpMkLst>
            <pc:docMk/>
            <pc:sldMk cId="2692722234" sldId="297"/>
            <ac:grpSpMk id="15" creationId="{5253391B-689F-83AA-3ECB-A2F0A4346ADD}"/>
          </ac:grpSpMkLst>
        </pc:grpChg>
      </pc:sldChg>
      <pc:sldChg chg="addSp modSp add mod setBg">
        <pc:chgData name="Ananya Vahal" userId="f98330e3-cda7-4d3f-888b-4f238648264c" providerId="ADAL" clId="{3F2E2B0B-0F01-46DA-A846-4ADD547DCEB5}" dt="2025-05-08T19:42:38.771" v="3702" actId="26606"/>
        <pc:sldMkLst>
          <pc:docMk/>
          <pc:sldMk cId="2212032834" sldId="298"/>
        </pc:sldMkLst>
        <pc:spChg chg="mod">
          <ac:chgData name="Ananya Vahal" userId="f98330e3-cda7-4d3f-888b-4f238648264c" providerId="ADAL" clId="{3F2E2B0B-0F01-46DA-A846-4ADD547DCEB5}" dt="2025-05-08T19:42:38.771" v="3702" actId="26606"/>
          <ac:spMkLst>
            <pc:docMk/>
            <pc:sldMk cId="2212032834" sldId="298"/>
            <ac:spMk id="2" creationId="{349D2E27-E2AE-A89C-DE6D-704AEF32F6AF}"/>
          </ac:spMkLst>
        </pc:spChg>
        <pc:spChg chg="mod">
          <ac:chgData name="Ananya Vahal" userId="f98330e3-cda7-4d3f-888b-4f238648264c" providerId="ADAL" clId="{3F2E2B0B-0F01-46DA-A846-4ADD547DCEB5}" dt="2025-05-08T19:42:38.771" v="3702" actId="26606"/>
          <ac:spMkLst>
            <pc:docMk/>
            <pc:sldMk cId="2212032834" sldId="298"/>
            <ac:spMk id="3" creationId="{4FC8C921-F4F7-3CAF-C978-81F89BDA83BF}"/>
          </ac:spMkLst>
        </pc:spChg>
        <pc:spChg chg="add">
          <ac:chgData name="Ananya Vahal" userId="f98330e3-cda7-4d3f-888b-4f238648264c" providerId="ADAL" clId="{3F2E2B0B-0F01-46DA-A846-4ADD547DCEB5}" dt="2025-05-08T19:42:38.771" v="3702" actId="26606"/>
          <ac:spMkLst>
            <pc:docMk/>
            <pc:sldMk cId="2212032834" sldId="298"/>
            <ac:spMk id="8" creationId="{815925C2-A704-4D47-B1C1-3FCA52512EC1}"/>
          </ac:spMkLst>
        </pc:spChg>
        <pc:spChg chg="add">
          <ac:chgData name="Ananya Vahal" userId="f98330e3-cda7-4d3f-888b-4f238648264c" providerId="ADAL" clId="{3F2E2B0B-0F01-46DA-A846-4ADD547DCEB5}" dt="2025-05-08T19:42:38.771" v="3702" actId="26606"/>
          <ac:spMkLst>
            <pc:docMk/>
            <pc:sldMk cId="2212032834" sldId="298"/>
            <ac:spMk id="10" creationId="{01D4315C-C23C-4FD3-98DF-08C29E2292A8}"/>
          </ac:spMkLst>
        </pc:spChg>
        <pc:grpChg chg="add">
          <ac:chgData name="Ananya Vahal" userId="f98330e3-cda7-4d3f-888b-4f238648264c" providerId="ADAL" clId="{3F2E2B0B-0F01-46DA-A846-4ADD547DCEB5}" dt="2025-05-08T19:42:38.771" v="3702" actId="26606"/>
          <ac:grpSpMkLst>
            <pc:docMk/>
            <pc:sldMk cId="2212032834" sldId="298"/>
            <ac:grpSpMk id="12" creationId="{5E6B47BC-43FD-4C91-8BFF-B41B99A8A39E}"/>
          </ac:grpSpMkLst>
        </pc:grpChg>
        <pc:grpChg chg="add">
          <ac:chgData name="Ananya Vahal" userId="f98330e3-cda7-4d3f-888b-4f238648264c" providerId="ADAL" clId="{3F2E2B0B-0F01-46DA-A846-4ADD547DCEB5}" dt="2025-05-08T19:42:38.771" v="3702" actId="26606"/>
          <ac:grpSpMkLst>
            <pc:docMk/>
            <pc:sldMk cId="2212032834" sldId="298"/>
            <ac:grpSpMk id="16" creationId="{43F5E015-E085-4624-B431-B42414448684}"/>
          </ac:grpSpMkLst>
        </pc:grpChg>
      </pc:sldChg>
      <pc:sldChg chg="addSp modSp add mod setBg">
        <pc:chgData name="Ananya Vahal" userId="f98330e3-cda7-4d3f-888b-4f238648264c" providerId="ADAL" clId="{3F2E2B0B-0F01-46DA-A846-4ADD547DCEB5}" dt="2025-05-08T19:42:27.532" v="3700" actId="26606"/>
        <pc:sldMkLst>
          <pc:docMk/>
          <pc:sldMk cId="379366504" sldId="299"/>
        </pc:sldMkLst>
        <pc:spChg chg="mod">
          <ac:chgData name="Ananya Vahal" userId="f98330e3-cda7-4d3f-888b-4f238648264c" providerId="ADAL" clId="{3F2E2B0B-0F01-46DA-A846-4ADD547DCEB5}" dt="2025-05-08T19:42:27.532" v="3700" actId="26606"/>
          <ac:spMkLst>
            <pc:docMk/>
            <pc:sldMk cId="379366504" sldId="299"/>
            <ac:spMk id="2" creationId="{F2A59566-903F-12D5-2135-6AEE8DAF5BEC}"/>
          </ac:spMkLst>
        </pc:spChg>
        <pc:spChg chg="mod">
          <ac:chgData name="Ananya Vahal" userId="f98330e3-cda7-4d3f-888b-4f238648264c" providerId="ADAL" clId="{3F2E2B0B-0F01-46DA-A846-4ADD547DCEB5}" dt="2025-05-08T19:42:27.532" v="3700" actId="26606"/>
          <ac:spMkLst>
            <pc:docMk/>
            <pc:sldMk cId="379366504" sldId="299"/>
            <ac:spMk id="3" creationId="{C13C7A53-2E29-7642-CBB7-DC38A6B535CA}"/>
          </ac:spMkLst>
        </pc:spChg>
        <pc:spChg chg="add">
          <ac:chgData name="Ananya Vahal" userId="f98330e3-cda7-4d3f-888b-4f238648264c" providerId="ADAL" clId="{3F2E2B0B-0F01-46DA-A846-4ADD547DCEB5}" dt="2025-05-08T19:42:27.532" v="3700" actId="26606"/>
          <ac:spMkLst>
            <pc:docMk/>
            <pc:sldMk cId="379366504" sldId="299"/>
            <ac:spMk id="8" creationId="{815925C2-A704-4D47-B1C1-3FCA52512EC1}"/>
          </ac:spMkLst>
        </pc:spChg>
        <pc:spChg chg="add">
          <ac:chgData name="Ananya Vahal" userId="f98330e3-cda7-4d3f-888b-4f238648264c" providerId="ADAL" clId="{3F2E2B0B-0F01-46DA-A846-4ADD547DCEB5}" dt="2025-05-08T19:42:27.532" v="3700" actId="26606"/>
          <ac:spMkLst>
            <pc:docMk/>
            <pc:sldMk cId="379366504" sldId="299"/>
            <ac:spMk id="10" creationId="{01D4315C-C23C-4FD3-98DF-08C29E2292A8}"/>
          </ac:spMkLst>
        </pc:spChg>
        <pc:grpChg chg="add">
          <ac:chgData name="Ananya Vahal" userId="f98330e3-cda7-4d3f-888b-4f238648264c" providerId="ADAL" clId="{3F2E2B0B-0F01-46DA-A846-4ADD547DCEB5}" dt="2025-05-08T19:42:27.532" v="3700" actId="26606"/>
          <ac:grpSpMkLst>
            <pc:docMk/>
            <pc:sldMk cId="379366504" sldId="299"/>
            <ac:grpSpMk id="12" creationId="{5E6B47BC-43FD-4C91-8BFF-B41B99A8A39E}"/>
          </ac:grpSpMkLst>
        </pc:grpChg>
        <pc:grpChg chg="add">
          <ac:chgData name="Ananya Vahal" userId="f98330e3-cda7-4d3f-888b-4f238648264c" providerId="ADAL" clId="{3F2E2B0B-0F01-46DA-A846-4ADD547DCEB5}" dt="2025-05-08T19:42:27.532" v="3700" actId="26606"/>
          <ac:grpSpMkLst>
            <pc:docMk/>
            <pc:sldMk cId="379366504" sldId="299"/>
            <ac:grpSpMk id="16" creationId="{43F5E015-E085-4624-B431-B42414448684}"/>
          </ac:grpSpMkLst>
        </pc:grpChg>
      </pc:sldChg>
      <pc:sldChg chg="addSp modSp add mod setBg">
        <pc:chgData name="Ananya Vahal" userId="f98330e3-cda7-4d3f-888b-4f238648264c" providerId="ADAL" clId="{3F2E2B0B-0F01-46DA-A846-4ADD547DCEB5}" dt="2025-05-08T19:42:33.823" v="3701" actId="26606"/>
        <pc:sldMkLst>
          <pc:docMk/>
          <pc:sldMk cId="1964819655" sldId="300"/>
        </pc:sldMkLst>
        <pc:spChg chg="mod">
          <ac:chgData name="Ananya Vahal" userId="f98330e3-cda7-4d3f-888b-4f238648264c" providerId="ADAL" clId="{3F2E2B0B-0F01-46DA-A846-4ADD547DCEB5}" dt="2025-05-08T19:42:33.823" v="3701" actId="26606"/>
          <ac:spMkLst>
            <pc:docMk/>
            <pc:sldMk cId="1964819655" sldId="300"/>
            <ac:spMk id="2" creationId="{5138780E-37A7-5565-EB01-63A55EA32633}"/>
          </ac:spMkLst>
        </pc:spChg>
        <pc:spChg chg="mod">
          <ac:chgData name="Ananya Vahal" userId="f98330e3-cda7-4d3f-888b-4f238648264c" providerId="ADAL" clId="{3F2E2B0B-0F01-46DA-A846-4ADD547DCEB5}" dt="2025-05-08T19:42:33.823" v="3701" actId="26606"/>
          <ac:spMkLst>
            <pc:docMk/>
            <pc:sldMk cId="1964819655" sldId="300"/>
            <ac:spMk id="3" creationId="{D325EE4E-6CDF-B353-1F87-0EA5FA5938BD}"/>
          </ac:spMkLst>
        </pc:spChg>
        <pc:spChg chg="add">
          <ac:chgData name="Ananya Vahal" userId="f98330e3-cda7-4d3f-888b-4f238648264c" providerId="ADAL" clId="{3F2E2B0B-0F01-46DA-A846-4ADD547DCEB5}" dt="2025-05-08T19:42:33.823" v="3701" actId="26606"/>
          <ac:spMkLst>
            <pc:docMk/>
            <pc:sldMk cId="1964819655" sldId="300"/>
            <ac:spMk id="8" creationId="{815925C2-A704-4D47-B1C1-3FCA52512EC1}"/>
          </ac:spMkLst>
        </pc:spChg>
        <pc:spChg chg="add">
          <ac:chgData name="Ananya Vahal" userId="f98330e3-cda7-4d3f-888b-4f238648264c" providerId="ADAL" clId="{3F2E2B0B-0F01-46DA-A846-4ADD547DCEB5}" dt="2025-05-08T19:42:33.823" v="3701" actId="26606"/>
          <ac:spMkLst>
            <pc:docMk/>
            <pc:sldMk cId="1964819655" sldId="300"/>
            <ac:spMk id="10" creationId="{01D4315C-C23C-4FD3-98DF-08C29E2292A8}"/>
          </ac:spMkLst>
        </pc:spChg>
        <pc:grpChg chg="add">
          <ac:chgData name="Ananya Vahal" userId="f98330e3-cda7-4d3f-888b-4f238648264c" providerId="ADAL" clId="{3F2E2B0B-0F01-46DA-A846-4ADD547DCEB5}" dt="2025-05-08T19:42:33.823" v="3701" actId="26606"/>
          <ac:grpSpMkLst>
            <pc:docMk/>
            <pc:sldMk cId="1964819655" sldId="300"/>
            <ac:grpSpMk id="12" creationId="{5E6B47BC-43FD-4C91-8BFF-B41B99A8A39E}"/>
          </ac:grpSpMkLst>
        </pc:grpChg>
        <pc:grpChg chg="add">
          <ac:chgData name="Ananya Vahal" userId="f98330e3-cda7-4d3f-888b-4f238648264c" providerId="ADAL" clId="{3F2E2B0B-0F01-46DA-A846-4ADD547DCEB5}" dt="2025-05-08T19:42:33.823" v="3701" actId="26606"/>
          <ac:grpSpMkLst>
            <pc:docMk/>
            <pc:sldMk cId="1964819655" sldId="300"/>
            <ac:grpSpMk id="16" creationId="{43F5E015-E085-4624-B431-B42414448684}"/>
          </ac:grpSpMkLst>
        </pc:grpChg>
      </pc:sldChg>
      <pc:sldChg chg="addSp modSp add mod setBg">
        <pc:chgData name="Ananya Vahal" userId="f98330e3-cda7-4d3f-888b-4f238648264c" providerId="ADAL" clId="{3F2E2B0B-0F01-46DA-A846-4ADD547DCEB5}" dt="2025-05-08T19:42:45.416" v="3703" actId="26606"/>
        <pc:sldMkLst>
          <pc:docMk/>
          <pc:sldMk cId="2647069851" sldId="301"/>
        </pc:sldMkLst>
        <pc:spChg chg="mod">
          <ac:chgData name="Ananya Vahal" userId="f98330e3-cda7-4d3f-888b-4f238648264c" providerId="ADAL" clId="{3F2E2B0B-0F01-46DA-A846-4ADD547DCEB5}" dt="2025-05-08T19:42:45.416" v="3703" actId="26606"/>
          <ac:spMkLst>
            <pc:docMk/>
            <pc:sldMk cId="2647069851" sldId="301"/>
            <ac:spMk id="2" creationId="{4DBE5636-E39D-0290-7D9D-217FFE50650F}"/>
          </ac:spMkLst>
        </pc:spChg>
        <pc:spChg chg="mod">
          <ac:chgData name="Ananya Vahal" userId="f98330e3-cda7-4d3f-888b-4f238648264c" providerId="ADAL" clId="{3F2E2B0B-0F01-46DA-A846-4ADD547DCEB5}" dt="2025-05-08T19:42:45.416" v="3703" actId="26606"/>
          <ac:spMkLst>
            <pc:docMk/>
            <pc:sldMk cId="2647069851" sldId="301"/>
            <ac:spMk id="3" creationId="{A49B8947-9BF9-6810-6F9C-63A62DD47A5C}"/>
          </ac:spMkLst>
        </pc:spChg>
        <pc:spChg chg="add">
          <ac:chgData name="Ananya Vahal" userId="f98330e3-cda7-4d3f-888b-4f238648264c" providerId="ADAL" clId="{3F2E2B0B-0F01-46DA-A846-4ADD547DCEB5}" dt="2025-05-08T19:42:45.416" v="3703" actId="26606"/>
          <ac:spMkLst>
            <pc:docMk/>
            <pc:sldMk cId="2647069851" sldId="301"/>
            <ac:spMk id="8" creationId="{815925C2-A704-4D47-B1C1-3FCA52512EC1}"/>
          </ac:spMkLst>
        </pc:spChg>
        <pc:spChg chg="add">
          <ac:chgData name="Ananya Vahal" userId="f98330e3-cda7-4d3f-888b-4f238648264c" providerId="ADAL" clId="{3F2E2B0B-0F01-46DA-A846-4ADD547DCEB5}" dt="2025-05-08T19:42:45.416" v="3703" actId="26606"/>
          <ac:spMkLst>
            <pc:docMk/>
            <pc:sldMk cId="2647069851" sldId="301"/>
            <ac:spMk id="10" creationId="{01D4315C-C23C-4FD3-98DF-08C29E2292A8}"/>
          </ac:spMkLst>
        </pc:spChg>
        <pc:grpChg chg="add">
          <ac:chgData name="Ananya Vahal" userId="f98330e3-cda7-4d3f-888b-4f238648264c" providerId="ADAL" clId="{3F2E2B0B-0F01-46DA-A846-4ADD547DCEB5}" dt="2025-05-08T19:42:45.416" v="3703" actId="26606"/>
          <ac:grpSpMkLst>
            <pc:docMk/>
            <pc:sldMk cId="2647069851" sldId="301"/>
            <ac:grpSpMk id="12" creationId="{5E6B47BC-43FD-4C91-8BFF-B41B99A8A39E}"/>
          </ac:grpSpMkLst>
        </pc:grpChg>
        <pc:grpChg chg="add">
          <ac:chgData name="Ananya Vahal" userId="f98330e3-cda7-4d3f-888b-4f238648264c" providerId="ADAL" clId="{3F2E2B0B-0F01-46DA-A846-4ADD547DCEB5}" dt="2025-05-08T19:42:45.416" v="3703" actId="26606"/>
          <ac:grpSpMkLst>
            <pc:docMk/>
            <pc:sldMk cId="2647069851" sldId="301"/>
            <ac:grpSpMk id="16" creationId="{43F5E015-E085-4624-B431-B42414448684}"/>
          </ac:grpSpMkLst>
        </pc:grpChg>
      </pc:sldChg>
      <pc:sldChg chg="addSp delSp modSp new mod setBg">
        <pc:chgData name="Ananya Vahal" userId="f98330e3-cda7-4d3f-888b-4f238648264c" providerId="ADAL" clId="{3F2E2B0B-0F01-46DA-A846-4ADD547DCEB5}" dt="2025-05-08T19:36:13.941" v="3593" actId="26606"/>
        <pc:sldMkLst>
          <pc:docMk/>
          <pc:sldMk cId="859853122" sldId="302"/>
        </pc:sldMkLst>
        <pc:spChg chg="mod">
          <ac:chgData name="Ananya Vahal" userId="f98330e3-cda7-4d3f-888b-4f238648264c" providerId="ADAL" clId="{3F2E2B0B-0F01-46DA-A846-4ADD547DCEB5}" dt="2025-05-08T19:36:13.941" v="3593" actId="26606"/>
          <ac:spMkLst>
            <pc:docMk/>
            <pc:sldMk cId="859853122" sldId="302"/>
            <ac:spMk id="2" creationId="{605DD50A-078A-6F1D-6EA0-2CCD8D85D1DE}"/>
          </ac:spMkLst>
        </pc:spChg>
        <pc:spChg chg="add">
          <ac:chgData name="Ananya Vahal" userId="f98330e3-cda7-4d3f-888b-4f238648264c" providerId="ADAL" clId="{3F2E2B0B-0F01-46DA-A846-4ADD547DCEB5}" dt="2025-05-08T19:36:13.941" v="3593" actId="26606"/>
          <ac:spMkLst>
            <pc:docMk/>
            <pc:sldMk cId="859853122" sldId="302"/>
            <ac:spMk id="11" creationId="{74751229-0244-4FBB-BED1-407467F4C951}"/>
          </ac:spMkLst>
        </pc:spChg>
        <pc:picChg chg="add">
          <ac:chgData name="Ananya Vahal" userId="f98330e3-cda7-4d3f-888b-4f238648264c" providerId="ADAL" clId="{3F2E2B0B-0F01-46DA-A846-4ADD547DCEB5}" dt="2025-05-08T19:36:13.941" v="3593" actId="26606"/>
          <ac:picMkLst>
            <pc:docMk/>
            <pc:sldMk cId="859853122" sldId="302"/>
            <ac:picMk id="6" creationId="{38865572-18CE-5A74-7B70-C49DCD019086}"/>
          </ac:picMkLst>
        </pc:picChg>
        <pc:picChg chg="add">
          <ac:chgData name="Ananya Vahal" userId="f98330e3-cda7-4d3f-888b-4f238648264c" providerId="ADAL" clId="{3F2E2B0B-0F01-46DA-A846-4ADD547DCEB5}" dt="2025-05-08T19:36:13.941" v="3593" actId="26606"/>
          <ac:picMkLst>
            <pc:docMk/>
            <pc:sldMk cId="859853122" sldId="302"/>
            <ac:picMk id="8" creationId="{CEDAEF94-CB0B-4FEB-A1C7-56988FDD4DDA}"/>
          </ac:picMkLst>
        </pc:picChg>
      </pc:sldChg>
    </pc:docChg>
  </pc:docChgLst>
  <pc:docChgLst>
    <pc:chgData name="Ananya Vahal" userId="f98330e3-cda7-4d3f-888b-4f238648264c" providerId="ADAL" clId="{F662B3DE-B181-4FC9-BE0E-81D4C881866A}"/>
    <pc:docChg chg="undo custSel delSld modSld">
      <pc:chgData name="Ananya Vahal" userId="f98330e3-cda7-4d3f-888b-4f238648264c" providerId="ADAL" clId="{F662B3DE-B181-4FC9-BE0E-81D4C881866A}" dt="2025-05-08T20:49:41.825" v="42" actId="20577"/>
      <pc:docMkLst>
        <pc:docMk/>
      </pc:docMkLst>
      <pc:sldChg chg="modSp mod">
        <pc:chgData name="Ananya Vahal" userId="f98330e3-cda7-4d3f-888b-4f238648264c" providerId="ADAL" clId="{F662B3DE-B181-4FC9-BE0E-81D4C881866A}" dt="2025-05-08T20:48:38.321" v="26" actId="113"/>
        <pc:sldMkLst>
          <pc:docMk/>
          <pc:sldMk cId="357575419" sldId="259"/>
        </pc:sldMkLst>
        <pc:spChg chg="mod">
          <ac:chgData name="Ananya Vahal" userId="f98330e3-cda7-4d3f-888b-4f238648264c" providerId="ADAL" clId="{F662B3DE-B181-4FC9-BE0E-81D4C881866A}" dt="2025-05-08T20:48:38.321" v="26" actId="113"/>
          <ac:spMkLst>
            <pc:docMk/>
            <pc:sldMk cId="357575419" sldId="259"/>
            <ac:spMk id="3" creationId="{8A57A780-03DE-1924-7221-238A92B45271}"/>
          </ac:spMkLst>
        </pc:spChg>
      </pc:sldChg>
      <pc:sldChg chg="modSp mod">
        <pc:chgData name="Ananya Vahal" userId="f98330e3-cda7-4d3f-888b-4f238648264c" providerId="ADAL" clId="{F662B3DE-B181-4FC9-BE0E-81D4C881866A}" dt="2025-05-08T20:46:45.351" v="24" actId="3626"/>
        <pc:sldMkLst>
          <pc:docMk/>
          <pc:sldMk cId="3106709332" sldId="268"/>
        </pc:sldMkLst>
        <pc:spChg chg="mod">
          <ac:chgData name="Ananya Vahal" userId="f98330e3-cda7-4d3f-888b-4f238648264c" providerId="ADAL" clId="{F662B3DE-B181-4FC9-BE0E-81D4C881866A}" dt="2025-05-08T20:46:45.351" v="24" actId="3626"/>
          <ac:spMkLst>
            <pc:docMk/>
            <pc:sldMk cId="3106709332" sldId="268"/>
            <ac:spMk id="3" creationId="{5381ABB5-251A-BB3F-4AE5-FFAD418C7919}"/>
          </ac:spMkLst>
        </pc:spChg>
      </pc:sldChg>
      <pc:sldChg chg="del">
        <pc:chgData name="Ananya Vahal" userId="f98330e3-cda7-4d3f-888b-4f238648264c" providerId="ADAL" clId="{F662B3DE-B181-4FC9-BE0E-81D4C881866A}" dt="2025-05-08T20:44:13.902" v="0" actId="47"/>
        <pc:sldMkLst>
          <pc:docMk/>
          <pc:sldMk cId="2910432536" sldId="281"/>
        </pc:sldMkLst>
      </pc:sldChg>
      <pc:sldChg chg="del">
        <pc:chgData name="Ananya Vahal" userId="f98330e3-cda7-4d3f-888b-4f238648264c" providerId="ADAL" clId="{F662B3DE-B181-4FC9-BE0E-81D4C881866A}" dt="2025-05-08T20:44:13.902" v="0" actId="47"/>
        <pc:sldMkLst>
          <pc:docMk/>
          <pc:sldMk cId="2806799741" sldId="282"/>
        </pc:sldMkLst>
      </pc:sldChg>
      <pc:sldChg chg="del">
        <pc:chgData name="Ananya Vahal" userId="f98330e3-cda7-4d3f-888b-4f238648264c" providerId="ADAL" clId="{F662B3DE-B181-4FC9-BE0E-81D4C881866A}" dt="2025-05-08T20:44:13.902" v="0" actId="47"/>
        <pc:sldMkLst>
          <pc:docMk/>
          <pc:sldMk cId="324274190" sldId="283"/>
        </pc:sldMkLst>
      </pc:sldChg>
      <pc:sldChg chg="del">
        <pc:chgData name="Ananya Vahal" userId="f98330e3-cda7-4d3f-888b-4f238648264c" providerId="ADAL" clId="{F662B3DE-B181-4FC9-BE0E-81D4C881866A}" dt="2025-05-08T20:44:13.902" v="0" actId="47"/>
        <pc:sldMkLst>
          <pc:docMk/>
          <pc:sldMk cId="3650234652" sldId="284"/>
        </pc:sldMkLst>
      </pc:sldChg>
      <pc:sldChg chg="del">
        <pc:chgData name="Ananya Vahal" userId="f98330e3-cda7-4d3f-888b-4f238648264c" providerId="ADAL" clId="{F662B3DE-B181-4FC9-BE0E-81D4C881866A}" dt="2025-05-08T20:44:13.902" v="0" actId="47"/>
        <pc:sldMkLst>
          <pc:docMk/>
          <pc:sldMk cId="1202323245" sldId="285"/>
        </pc:sldMkLst>
      </pc:sldChg>
      <pc:sldChg chg="modSp mod">
        <pc:chgData name="Ananya Vahal" userId="f98330e3-cda7-4d3f-888b-4f238648264c" providerId="ADAL" clId="{F662B3DE-B181-4FC9-BE0E-81D4C881866A}" dt="2025-05-08T20:49:41.825" v="42" actId="20577"/>
        <pc:sldMkLst>
          <pc:docMk/>
          <pc:sldMk cId="2212032834" sldId="298"/>
        </pc:sldMkLst>
        <pc:spChg chg="mod">
          <ac:chgData name="Ananya Vahal" userId="f98330e3-cda7-4d3f-888b-4f238648264c" providerId="ADAL" clId="{F662B3DE-B181-4FC9-BE0E-81D4C881866A}" dt="2025-05-08T20:49:41.825" v="42" actId="20577"/>
          <ac:spMkLst>
            <pc:docMk/>
            <pc:sldMk cId="2212032834" sldId="298"/>
            <ac:spMk id="3" creationId="{4FC8C921-F4F7-3CAF-C978-81F89BDA83BF}"/>
          </ac:spMkLst>
        </pc:spChg>
      </pc:sldChg>
      <pc:sldChg chg="modSp mod">
        <pc:chgData name="Ananya Vahal" userId="f98330e3-cda7-4d3f-888b-4f238648264c" providerId="ADAL" clId="{F662B3DE-B181-4FC9-BE0E-81D4C881866A}" dt="2025-05-08T20:48:49" v="30" actId="20577"/>
        <pc:sldMkLst>
          <pc:docMk/>
          <pc:sldMk cId="379366504" sldId="299"/>
        </pc:sldMkLst>
        <pc:spChg chg="mod">
          <ac:chgData name="Ananya Vahal" userId="f98330e3-cda7-4d3f-888b-4f238648264c" providerId="ADAL" clId="{F662B3DE-B181-4FC9-BE0E-81D4C881866A}" dt="2025-05-08T20:48:49" v="30" actId="20577"/>
          <ac:spMkLst>
            <pc:docMk/>
            <pc:sldMk cId="379366504" sldId="299"/>
            <ac:spMk id="3" creationId="{C13C7A53-2E29-7642-CBB7-DC38A6B535CA}"/>
          </ac:spMkLst>
        </pc:spChg>
      </pc:sldChg>
      <pc:sldChg chg="modSp mod">
        <pc:chgData name="Ananya Vahal" userId="f98330e3-cda7-4d3f-888b-4f238648264c" providerId="ADAL" clId="{F662B3DE-B181-4FC9-BE0E-81D4C881866A}" dt="2025-05-08T20:48:58.262" v="32" actId="113"/>
        <pc:sldMkLst>
          <pc:docMk/>
          <pc:sldMk cId="1964819655" sldId="300"/>
        </pc:sldMkLst>
        <pc:spChg chg="mod">
          <ac:chgData name="Ananya Vahal" userId="f98330e3-cda7-4d3f-888b-4f238648264c" providerId="ADAL" clId="{F662B3DE-B181-4FC9-BE0E-81D4C881866A}" dt="2025-05-08T20:48:58.262" v="32" actId="113"/>
          <ac:spMkLst>
            <pc:docMk/>
            <pc:sldMk cId="1964819655" sldId="300"/>
            <ac:spMk id="3" creationId="{D325EE4E-6CDF-B353-1F87-0EA5FA5938BD}"/>
          </ac:spMkLst>
        </pc:spChg>
      </pc:sldChg>
      <pc:sldChg chg="modSp mod">
        <pc:chgData name="Ananya Vahal" userId="f98330e3-cda7-4d3f-888b-4f238648264c" providerId="ADAL" clId="{F662B3DE-B181-4FC9-BE0E-81D4C881866A}" dt="2025-05-08T20:49:37.753" v="40" actId="20577"/>
        <pc:sldMkLst>
          <pc:docMk/>
          <pc:sldMk cId="2647069851" sldId="301"/>
        </pc:sldMkLst>
        <pc:spChg chg="mod">
          <ac:chgData name="Ananya Vahal" userId="f98330e3-cda7-4d3f-888b-4f238648264c" providerId="ADAL" clId="{F662B3DE-B181-4FC9-BE0E-81D4C881866A}" dt="2025-05-08T20:49:37.753" v="40" actId="20577"/>
          <ac:spMkLst>
            <pc:docMk/>
            <pc:sldMk cId="2647069851" sldId="301"/>
            <ac:spMk id="3" creationId="{A49B8947-9BF9-6810-6F9C-63A62DD47A5C}"/>
          </ac:spMkLst>
        </pc:spChg>
      </pc:sldChg>
    </pc:docChg>
  </pc:docChgLst>
  <pc:docChgLst>
    <pc:chgData name="Ananya Vahal" userId="f98330e3-cda7-4d3f-888b-4f238648264c" providerId="ADAL" clId="{A013BF6C-4BAD-E44B-BA08-A6D93386C851}"/>
    <pc:docChg chg="custSel addSld modSld sldOrd">
      <pc:chgData name="Ananya Vahal" userId="f98330e3-cda7-4d3f-888b-4f238648264c" providerId="ADAL" clId="{A013BF6C-4BAD-E44B-BA08-A6D93386C851}" dt="2025-04-14T22:57:30.482" v="889" actId="20577"/>
      <pc:docMkLst>
        <pc:docMk/>
      </pc:docMkLst>
      <pc:sldChg chg="modSp">
        <pc:chgData name="Ananya Vahal" userId="f98330e3-cda7-4d3f-888b-4f238648264c" providerId="ADAL" clId="{A013BF6C-4BAD-E44B-BA08-A6D93386C851}" dt="2025-04-14T22:30:27" v="60" actId="20577"/>
        <pc:sldMkLst>
          <pc:docMk/>
          <pc:sldMk cId="4184772284" sldId="258"/>
        </pc:sldMkLst>
      </pc:sldChg>
      <pc:sldChg chg="modSp">
        <pc:chgData name="Ananya Vahal" userId="f98330e3-cda7-4d3f-888b-4f238648264c" providerId="ADAL" clId="{A013BF6C-4BAD-E44B-BA08-A6D93386C851}" dt="2025-04-14T22:52:32.823" v="826" actId="20577"/>
        <pc:sldMkLst>
          <pc:docMk/>
          <pc:sldMk cId="357575419" sldId="259"/>
        </pc:sldMkLst>
        <pc:spChg chg="mod">
          <ac:chgData name="Ananya Vahal" userId="f98330e3-cda7-4d3f-888b-4f238648264c" providerId="ADAL" clId="{A013BF6C-4BAD-E44B-BA08-A6D93386C851}" dt="2025-04-14T22:52:32.823" v="826" actId="20577"/>
          <ac:spMkLst>
            <pc:docMk/>
            <pc:sldMk cId="357575419" sldId="259"/>
            <ac:spMk id="3" creationId="{8A57A780-03DE-1924-7221-238A92B45271}"/>
          </ac:spMkLst>
        </pc:spChg>
      </pc:sldChg>
      <pc:sldChg chg="modSp">
        <pc:chgData name="Ananya Vahal" userId="f98330e3-cda7-4d3f-888b-4f238648264c" providerId="ADAL" clId="{A013BF6C-4BAD-E44B-BA08-A6D93386C851}" dt="2025-04-14T22:47:29.807" v="581" actId="20577"/>
        <pc:sldMkLst>
          <pc:docMk/>
          <pc:sldMk cId="1812051936" sldId="262"/>
        </pc:sldMkLst>
      </pc:sldChg>
      <pc:sldChg chg="modSp">
        <pc:chgData name="Ananya Vahal" userId="f98330e3-cda7-4d3f-888b-4f238648264c" providerId="ADAL" clId="{A013BF6C-4BAD-E44B-BA08-A6D93386C851}" dt="2025-04-14T22:37:38.954" v="528" actId="20577"/>
        <pc:sldMkLst>
          <pc:docMk/>
          <pc:sldMk cId="3106709332" sldId="268"/>
        </pc:sldMkLst>
        <pc:spChg chg="mod">
          <ac:chgData name="Ananya Vahal" userId="f98330e3-cda7-4d3f-888b-4f238648264c" providerId="ADAL" clId="{A013BF6C-4BAD-E44B-BA08-A6D93386C851}" dt="2025-04-14T22:37:38.954" v="528" actId="20577"/>
          <ac:spMkLst>
            <pc:docMk/>
            <pc:sldMk cId="3106709332" sldId="268"/>
            <ac:spMk id="3" creationId="{5381ABB5-251A-BB3F-4AE5-FFAD418C7919}"/>
          </ac:spMkLst>
        </pc:spChg>
      </pc:sldChg>
      <pc:sldChg chg="modSp new">
        <pc:chgData name="Ananya Vahal" userId="f98330e3-cda7-4d3f-888b-4f238648264c" providerId="ADAL" clId="{A013BF6C-4BAD-E44B-BA08-A6D93386C851}" dt="2025-04-14T22:35:11.541" v="397" actId="20577"/>
        <pc:sldMkLst>
          <pc:docMk/>
          <pc:sldMk cId="37684930" sldId="279"/>
        </pc:sldMkLst>
      </pc:sldChg>
      <pc:sldChg chg="modSp new ord">
        <pc:chgData name="Ananya Vahal" userId="f98330e3-cda7-4d3f-888b-4f238648264c" providerId="ADAL" clId="{A013BF6C-4BAD-E44B-BA08-A6D93386C851}" dt="2025-04-14T22:57:30.482" v="889" actId="20577"/>
        <pc:sldMkLst>
          <pc:docMk/>
          <pc:sldMk cId="1419238433" sldId="280"/>
        </pc:sldMkLst>
        <pc:spChg chg="mod">
          <ac:chgData name="Ananya Vahal" userId="f98330e3-cda7-4d3f-888b-4f238648264c" providerId="ADAL" clId="{A013BF6C-4BAD-E44B-BA08-A6D93386C851}" dt="2025-04-14T22:57:07.629" v="840" actId="20577"/>
          <ac:spMkLst>
            <pc:docMk/>
            <pc:sldMk cId="1419238433" sldId="280"/>
            <ac:spMk id="2" creationId="{36B01FD1-E1CE-2BBE-38C0-11EED69AE913}"/>
          </ac:spMkLst>
        </pc:spChg>
      </pc:sldChg>
    </pc:docChg>
  </pc:docChgLst>
  <pc:docChgLst>
    <pc:chgData name="Carlos Perez" userId="4e7198ca-7e91-4adb-b5f9-6f4f9a1c64a0" providerId="ADAL" clId="{7A8C8969-CECB-654C-97AF-AC7A38F645AE}"/>
    <pc:docChg chg="undo custSel addSld modSld">
      <pc:chgData name="Carlos Perez" userId="4e7198ca-7e91-4adb-b5f9-6f4f9a1c64a0" providerId="ADAL" clId="{7A8C8969-CECB-654C-97AF-AC7A38F645AE}" dt="2025-04-17T21:05:41.265" v="1812" actId="20577"/>
      <pc:docMkLst>
        <pc:docMk/>
      </pc:docMkLst>
      <pc:sldChg chg="modSp new mod">
        <pc:chgData name="Carlos Perez" userId="4e7198ca-7e91-4adb-b5f9-6f4f9a1c64a0" providerId="ADAL" clId="{7A8C8969-CECB-654C-97AF-AC7A38F645AE}" dt="2025-04-17T20:23:47.324" v="134" actId="20577"/>
        <pc:sldMkLst>
          <pc:docMk/>
          <pc:sldMk cId="2910432536" sldId="281"/>
        </pc:sldMkLst>
      </pc:sldChg>
      <pc:sldChg chg="addSp modSp new mod">
        <pc:chgData name="Carlos Perez" userId="4e7198ca-7e91-4adb-b5f9-6f4f9a1c64a0" providerId="ADAL" clId="{7A8C8969-CECB-654C-97AF-AC7A38F645AE}" dt="2025-04-17T20:42:46.154" v="275" actId="1076"/>
        <pc:sldMkLst>
          <pc:docMk/>
          <pc:sldMk cId="2806799741" sldId="282"/>
        </pc:sldMkLst>
      </pc:sldChg>
      <pc:sldChg chg="addSp delSp modSp new mod">
        <pc:chgData name="Carlos Perez" userId="4e7198ca-7e91-4adb-b5f9-6f4f9a1c64a0" providerId="ADAL" clId="{7A8C8969-CECB-654C-97AF-AC7A38F645AE}" dt="2025-04-17T20:42:12.392" v="274" actId="20577"/>
        <pc:sldMkLst>
          <pc:docMk/>
          <pc:sldMk cId="324274190" sldId="283"/>
        </pc:sldMkLst>
      </pc:sldChg>
      <pc:sldChg chg="modSp new mod">
        <pc:chgData name="Carlos Perez" userId="4e7198ca-7e91-4adb-b5f9-6f4f9a1c64a0" providerId="ADAL" clId="{7A8C8969-CECB-654C-97AF-AC7A38F645AE}" dt="2025-04-17T20:56:42.068" v="822" actId="20577"/>
        <pc:sldMkLst>
          <pc:docMk/>
          <pc:sldMk cId="3650234652" sldId="284"/>
        </pc:sldMkLst>
      </pc:sldChg>
      <pc:sldChg chg="modSp new mod">
        <pc:chgData name="Carlos Perez" userId="4e7198ca-7e91-4adb-b5f9-6f4f9a1c64a0" providerId="ADAL" clId="{7A8C8969-CECB-654C-97AF-AC7A38F645AE}" dt="2025-04-17T21:05:41.265" v="1812" actId="20577"/>
        <pc:sldMkLst>
          <pc:docMk/>
          <pc:sldMk cId="1202323245" sldId="285"/>
        </pc:sldMkLst>
      </pc:sldChg>
    </pc:docChg>
  </pc:docChgLst>
  <pc:docChgLst>
    <pc:chgData name="Ananya Vahal" userId="f98330e3-cda7-4d3f-888b-4f238648264c" providerId="ADAL" clId="{8D9C5788-014E-4C5A-B606-6CA0111FBB74}"/>
    <pc:docChg chg="undo custSel addSld delSld modSld sldOrd">
      <pc:chgData name="Ananya Vahal" userId="f98330e3-cda7-4d3f-888b-4f238648264c" providerId="ADAL" clId="{8D9C5788-014E-4C5A-B606-6CA0111FBB74}" dt="2025-04-23T21:48:49.238" v="3539" actId="20577"/>
      <pc:docMkLst>
        <pc:docMk/>
      </pc:docMkLst>
      <pc:sldChg chg="modSp mod">
        <pc:chgData name="Ananya Vahal" userId="f98330e3-cda7-4d3f-888b-4f238648264c" providerId="ADAL" clId="{8D9C5788-014E-4C5A-B606-6CA0111FBB74}" dt="2025-04-11T17:00:13.880" v="101" actId="20577"/>
        <pc:sldMkLst>
          <pc:docMk/>
          <pc:sldMk cId="2476036416" sldId="257"/>
        </pc:sldMkLst>
        <pc:spChg chg="mod">
          <ac:chgData name="Ananya Vahal" userId="f98330e3-cda7-4d3f-888b-4f238648264c" providerId="ADAL" clId="{8D9C5788-014E-4C5A-B606-6CA0111FBB74}" dt="2025-04-11T17:00:13.880" v="101" actId="20577"/>
          <ac:spMkLst>
            <pc:docMk/>
            <pc:sldMk cId="2476036416" sldId="257"/>
            <ac:spMk id="3" creationId="{47E0F10A-4AC2-A367-8705-53D67F4A2A2D}"/>
          </ac:spMkLst>
        </pc:spChg>
      </pc:sldChg>
      <pc:sldChg chg="modSp mod">
        <pc:chgData name="Ananya Vahal" userId="f98330e3-cda7-4d3f-888b-4f238648264c" providerId="ADAL" clId="{8D9C5788-014E-4C5A-B606-6CA0111FBB74}" dt="2025-04-21T22:02:32.154" v="3455" actId="20577"/>
        <pc:sldMkLst>
          <pc:docMk/>
          <pc:sldMk cId="357575419" sldId="259"/>
        </pc:sldMkLst>
        <pc:spChg chg="mod">
          <ac:chgData name="Ananya Vahal" userId="f98330e3-cda7-4d3f-888b-4f238648264c" providerId="ADAL" clId="{8D9C5788-014E-4C5A-B606-6CA0111FBB74}" dt="2025-04-21T22:02:32.154" v="3455" actId="20577"/>
          <ac:spMkLst>
            <pc:docMk/>
            <pc:sldMk cId="357575419" sldId="259"/>
            <ac:spMk id="3" creationId="{8A57A780-03DE-1924-7221-238A92B45271}"/>
          </ac:spMkLst>
        </pc:spChg>
      </pc:sldChg>
      <pc:sldChg chg="modSp del mod">
        <pc:chgData name="Ananya Vahal" userId="f98330e3-cda7-4d3f-888b-4f238648264c" providerId="ADAL" clId="{8D9C5788-014E-4C5A-B606-6CA0111FBB74}" dt="2025-04-21T21:45:05.434" v="3055" actId="47"/>
        <pc:sldMkLst>
          <pc:docMk/>
          <pc:sldMk cId="3067830027" sldId="260"/>
        </pc:sldMkLst>
      </pc:sldChg>
      <pc:sldChg chg="del">
        <pc:chgData name="Ananya Vahal" userId="f98330e3-cda7-4d3f-888b-4f238648264c" providerId="ADAL" clId="{8D9C5788-014E-4C5A-B606-6CA0111FBB74}" dt="2025-04-21T21:48:11.146" v="3087" actId="47"/>
        <pc:sldMkLst>
          <pc:docMk/>
          <pc:sldMk cId="838189641" sldId="261"/>
        </pc:sldMkLst>
      </pc:sldChg>
      <pc:sldChg chg="modSp del mod">
        <pc:chgData name="Ananya Vahal" userId="f98330e3-cda7-4d3f-888b-4f238648264c" providerId="ADAL" clId="{8D9C5788-014E-4C5A-B606-6CA0111FBB74}" dt="2025-04-21T21:53:59.768" v="3371" actId="47"/>
        <pc:sldMkLst>
          <pc:docMk/>
          <pc:sldMk cId="1812051936" sldId="262"/>
        </pc:sldMkLst>
      </pc:sldChg>
      <pc:sldChg chg="modSp del mod">
        <pc:chgData name="Ananya Vahal" userId="f98330e3-cda7-4d3f-888b-4f238648264c" providerId="ADAL" clId="{8D9C5788-014E-4C5A-B606-6CA0111FBB74}" dt="2025-04-21T21:58:22.331" v="3419" actId="47"/>
        <pc:sldMkLst>
          <pc:docMk/>
          <pc:sldMk cId="3212751792" sldId="263"/>
        </pc:sldMkLst>
      </pc:sldChg>
      <pc:sldChg chg="modSp del mod">
        <pc:chgData name="Ananya Vahal" userId="f98330e3-cda7-4d3f-888b-4f238648264c" providerId="ADAL" clId="{8D9C5788-014E-4C5A-B606-6CA0111FBB74}" dt="2025-04-21T22:01:15.646" v="3450" actId="47"/>
        <pc:sldMkLst>
          <pc:docMk/>
          <pc:sldMk cId="932845444" sldId="264"/>
        </pc:sldMkLst>
      </pc:sldChg>
      <pc:sldChg chg="modSp mod">
        <pc:chgData name="Ananya Vahal" userId="f98330e3-cda7-4d3f-888b-4f238648264c" providerId="ADAL" clId="{8D9C5788-014E-4C5A-B606-6CA0111FBB74}" dt="2025-04-11T19:18:41.832" v="2785" actId="20577"/>
        <pc:sldMkLst>
          <pc:docMk/>
          <pc:sldMk cId="2983771774" sldId="265"/>
        </pc:sldMkLst>
      </pc:sldChg>
      <pc:sldChg chg="del">
        <pc:chgData name="Ananya Vahal" userId="f98330e3-cda7-4d3f-888b-4f238648264c" providerId="ADAL" clId="{8D9C5788-014E-4C5A-B606-6CA0111FBB74}" dt="2025-04-18T17:55:28.324" v="2786" actId="2696"/>
        <pc:sldMkLst>
          <pc:docMk/>
          <pc:sldMk cId="2888294280" sldId="266"/>
        </pc:sldMkLst>
      </pc:sldChg>
      <pc:sldChg chg="modSp mod">
        <pc:chgData name="Ananya Vahal" userId="f98330e3-cda7-4d3f-888b-4f238648264c" providerId="ADAL" clId="{8D9C5788-014E-4C5A-B606-6CA0111FBB74}" dt="2025-04-11T18:59:14.551" v="2367" actId="20577"/>
        <pc:sldMkLst>
          <pc:docMk/>
          <pc:sldMk cId="3328894711" sldId="267"/>
        </pc:sldMkLst>
        <pc:spChg chg="mod">
          <ac:chgData name="Ananya Vahal" userId="f98330e3-cda7-4d3f-888b-4f238648264c" providerId="ADAL" clId="{8D9C5788-014E-4C5A-B606-6CA0111FBB74}" dt="2025-04-11T18:59:14.551" v="2367" actId="20577"/>
          <ac:spMkLst>
            <pc:docMk/>
            <pc:sldMk cId="3328894711" sldId="267"/>
            <ac:spMk id="3" creationId="{662F0579-CA7F-258C-0E1C-D686EE663D42}"/>
          </ac:spMkLst>
        </pc:spChg>
      </pc:sldChg>
      <pc:sldChg chg="modSp new mod">
        <pc:chgData name="Ananya Vahal" userId="f98330e3-cda7-4d3f-888b-4f238648264c" providerId="ADAL" clId="{8D9C5788-014E-4C5A-B606-6CA0111FBB74}" dt="2025-04-23T21:48:49.238" v="3539" actId="20577"/>
        <pc:sldMkLst>
          <pc:docMk/>
          <pc:sldMk cId="3106709332" sldId="268"/>
        </pc:sldMkLst>
        <pc:spChg chg="mod">
          <ac:chgData name="Ananya Vahal" userId="f98330e3-cda7-4d3f-888b-4f238648264c" providerId="ADAL" clId="{8D9C5788-014E-4C5A-B606-6CA0111FBB74}" dt="2025-04-23T21:48:49.238" v="3539" actId="20577"/>
          <ac:spMkLst>
            <pc:docMk/>
            <pc:sldMk cId="3106709332" sldId="268"/>
            <ac:spMk id="2" creationId="{DA60AF5D-648A-ED7A-3E27-C7244406A147}"/>
          </ac:spMkLst>
        </pc:spChg>
        <pc:spChg chg="mod">
          <ac:chgData name="Ananya Vahal" userId="f98330e3-cda7-4d3f-888b-4f238648264c" providerId="ADAL" clId="{8D9C5788-014E-4C5A-B606-6CA0111FBB74}" dt="2025-04-23T21:48:37.025" v="3498" actId="20577"/>
          <ac:spMkLst>
            <pc:docMk/>
            <pc:sldMk cId="3106709332" sldId="268"/>
            <ac:spMk id="3" creationId="{5381ABB5-251A-BB3F-4AE5-FFAD418C7919}"/>
          </ac:spMkLst>
        </pc:spChg>
      </pc:sldChg>
      <pc:sldChg chg="modSp add mod">
        <pc:chgData name="Ananya Vahal" userId="f98330e3-cda7-4d3f-888b-4f238648264c" providerId="ADAL" clId="{8D9C5788-014E-4C5A-B606-6CA0111FBB74}" dt="2025-04-11T18:02:47.507" v="1995" actId="20577"/>
        <pc:sldMkLst>
          <pc:docMk/>
          <pc:sldMk cId="1622178735" sldId="269"/>
        </pc:sldMkLst>
        <pc:spChg chg="mod">
          <ac:chgData name="Ananya Vahal" userId="f98330e3-cda7-4d3f-888b-4f238648264c" providerId="ADAL" clId="{8D9C5788-014E-4C5A-B606-6CA0111FBB74}" dt="2025-04-11T18:02:47.507" v="1995" actId="20577"/>
          <ac:spMkLst>
            <pc:docMk/>
            <pc:sldMk cId="1622178735" sldId="269"/>
            <ac:spMk id="3" creationId="{113235D9-949D-AC92-3800-1B0C477FD627}"/>
          </ac:spMkLst>
        </pc:spChg>
      </pc:sldChg>
      <pc:sldChg chg="modSp add mod">
        <pc:chgData name="Ananya Vahal" userId="f98330e3-cda7-4d3f-888b-4f238648264c" providerId="ADAL" clId="{8D9C5788-014E-4C5A-B606-6CA0111FBB74}" dt="2025-04-11T18:39:17.428" v="2062" actId="20577"/>
        <pc:sldMkLst>
          <pc:docMk/>
          <pc:sldMk cId="318847765" sldId="270"/>
        </pc:sldMkLst>
        <pc:spChg chg="mod">
          <ac:chgData name="Ananya Vahal" userId="f98330e3-cda7-4d3f-888b-4f238648264c" providerId="ADAL" clId="{8D9C5788-014E-4C5A-B606-6CA0111FBB74}" dt="2025-04-11T18:39:17.428" v="2062" actId="20577"/>
          <ac:spMkLst>
            <pc:docMk/>
            <pc:sldMk cId="318847765" sldId="270"/>
            <ac:spMk id="3" creationId="{63EE7000-7279-8EEA-FEBD-2C01C6B29977}"/>
          </ac:spMkLst>
        </pc:spChg>
      </pc:sldChg>
      <pc:sldChg chg="addSp delSp modSp new mod">
        <pc:chgData name="Ananya Vahal" userId="f98330e3-cda7-4d3f-888b-4f238648264c" providerId="ADAL" clId="{8D9C5788-014E-4C5A-B606-6CA0111FBB74}" dt="2025-04-11T18:33:56.786" v="2029" actId="1076"/>
        <pc:sldMkLst>
          <pc:docMk/>
          <pc:sldMk cId="3820159484" sldId="271"/>
        </pc:sldMkLst>
        <pc:picChg chg="add mod">
          <ac:chgData name="Ananya Vahal" userId="f98330e3-cda7-4d3f-888b-4f238648264c" providerId="ADAL" clId="{8D9C5788-014E-4C5A-B606-6CA0111FBB74}" dt="2025-04-11T18:33:56.786" v="2029" actId="1076"/>
          <ac:picMkLst>
            <pc:docMk/>
            <pc:sldMk cId="3820159484" sldId="271"/>
            <ac:picMk id="5" creationId="{58393F97-F8E1-0365-5B7B-0340DA8A193C}"/>
          </ac:picMkLst>
        </pc:picChg>
      </pc:sldChg>
      <pc:sldChg chg="addSp delSp modSp new mod">
        <pc:chgData name="Ananya Vahal" userId="f98330e3-cda7-4d3f-888b-4f238648264c" providerId="ADAL" clId="{8D9C5788-014E-4C5A-B606-6CA0111FBB74}" dt="2025-04-11T18:35:56.397" v="2035" actId="1076"/>
        <pc:sldMkLst>
          <pc:docMk/>
          <pc:sldMk cId="2986069753" sldId="272"/>
        </pc:sldMkLst>
        <pc:picChg chg="add mod">
          <ac:chgData name="Ananya Vahal" userId="f98330e3-cda7-4d3f-888b-4f238648264c" providerId="ADAL" clId="{8D9C5788-014E-4C5A-B606-6CA0111FBB74}" dt="2025-04-11T18:35:56.397" v="2035" actId="1076"/>
          <ac:picMkLst>
            <pc:docMk/>
            <pc:sldMk cId="2986069753" sldId="272"/>
            <ac:picMk id="5" creationId="{884242F3-59B7-4852-55D0-0E73964B9E83}"/>
          </ac:picMkLst>
        </pc:picChg>
      </pc:sldChg>
      <pc:sldChg chg="addSp delSp modSp new mod">
        <pc:chgData name="Ananya Vahal" userId="f98330e3-cda7-4d3f-888b-4f238648264c" providerId="ADAL" clId="{8D9C5788-014E-4C5A-B606-6CA0111FBB74}" dt="2025-04-11T18:37:19.105" v="2041" actId="1076"/>
        <pc:sldMkLst>
          <pc:docMk/>
          <pc:sldMk cId="2846995474" sldId="273"/>
        </pc:sldMkLst>
        <pc:picChg chg="add mod">
          <ac:chgData name="Ananya Vahal" userId="f98330e3-cda7-4d3f-888b-4f238648264c" providerId="ADAL" clId="{8D9C5788-014E-4C5A-B606-6CA0111FBB74}" dt="2025-04-11T18:37:19.105" v="2041" actId="1076"/>
          <ac:picMkLst>
            <pc:docMk/>
            <pc:sldMk cId="2846995474" sldId="273"/>
            <ac:picMk id="5" creationId="{0CE3E411-459D-A149-5A48-32CA176F8EFF}"/>
          </ac:picMkLst>
        </pc:picChg>
      </pc:sldChg>
      <pc:sldChg chg="addSp delSp modSp new mod">
        <pc:chgData name="Ananya Vahal" userId="f98330e3-cda7-4d3f-888b-4f238648264c" providerId="ADAL" clId="{8D9C5788-014E-4C5A-B606-6CA0111FBB74}" dt="2025-04-11T18:38:47.018" v="2047" actId="1076"/>
        <pc:sldMkLst>
          <pc:docMk/>
          <pc:sldMk cId="3946665602" sldId="274"/>
        </pc:sldMkLst>
        <pc:picChg chg="add mod">
          <ac:chgData name="Ananya Vahal" userId="f98330e3-cda7-4d3f-888b-4f238648264c" providerId="ADAL" clId="{8D9C5788-014E-4C5A-B606-6CA0111FBB74}" dt="2025-04-11T18:38:47.018" v="2047" actId="1076"/>
          <ac:picMkLst>
            <pc:docMk/>
            <pc:sldMk cId="3946665602" sldId="274"/>
            <ac:picMk id="5" creationId="{7E517E37-CCD1-80CA-A1DE-73F7E1488698}"/>
          </ac:picMkLst>
        </pc:picChg>
      </pc:sldChg>
      <pc:sldChg chg="addSp delSp modSp new mod">
        <pc:chgData name="Ananya Vahal" userId="f98330e3-cda7-4d3f-888b-4f238648264c" providerId="ADAL" clId="{8D9C5788-014E-4C5A-B606-6CA0111FBB74}" dt="2025-04-11T18:55:55.713" v="2092" actId="1076"/>
        <pc:sldMkLst>
          <pc:docMk/>
          <pc:sldMk cId="1993713705" sldId="275"/>
        </pc:sldMkLst>
        <pc:picChg chg="add mod">
          <ac:chgData name="Ananya Vahal" userId="f98330e3-cda7-4d3f-888b-4f238648264c" providerId="ADAL" clId="{8D9C5788-014E-4C5A-B606-6CA0111FBB74}" dt="2025-04-11T18:55:55.713" v="2092" actId="1076"/>
          <ac:picMkLst>
            <pc:docMk/>
            <pc:sldMk cId="1993713705" sldId="275"/>
            <ac:picMk id="5" creationId="{70C959E7-5AAE-0BAE-FF63-707F55EB6420}"/>
          </ac:picMkLst>
        </pc:picChg>
      </pc:sldChg>
      <pc:sldChg chg="addSp delSp modSp new mod">
        <pc:chgData name="Ananya Vahal" userId="f98330e3-cda7-4d3f-888b-4f238648264c" providerId="ADAL" clId="{8D9C5788-014E-4C5A-B606-6CA0111FBB74}" dt="2025-04-11T18:53:20.250" v="2077" actId="1076"/>
        <pc:sldMkLst>
          <pc:docMk/>
          <pc:sldMk cId="4063024331" sldId="276"/>
        </pc:sldMkLst>
        <pc:picChg chg="add mod">
          <ac:chgData name="Ananya Vahal" userId="f98330e3-cda7-4d3f-888b-4f238648264c" providerId="ADAL" clId="{8D9C5788-014E-4C5A-B606-6CA0111FBB74}" dt="2025-04-11T18:53:20.250" v="2077" actId="1076"/>
          <ac:picMkLst>
            <pc:docMk/>
            <pc:sldMk cId="4063024331" sldId="276"/>
            <ac:picMk id="5" creationId="{5DCD6113-A504-A934-6020-3A1A3F630404}"/>
          </ac:picMkLst>
        </pc:picChg>
      </pc:sldChg>
      <pc:sldChg chg="addSp delSp modSp new mod">
        <pc:chgData name="Ananya Vahal" userId="f98330e3-cda7-4d3f-888b-4f238648264c" providerId="ADAL" clId="{8D9C5788-014E-4C5A-B606-6CA0111FBB74}" dt="2025-04-11T18:55:43.834" v="2090" actId="1076"/>
        <pc:sldMkLst>
          <pc:docMk/>
          <pc:sldMk cId="4124555688" sldId="277"/>
        </pc:sldMkLst>
        <pc:picChg chg="add mod">
          <ac:chgData name="Ananya Vahal" userId="f98330e3-cda7-4d3f-888b-4f238648264c" providerId="ADAL" clId="{8D9C5788-014E-4C5A-B606-6CA0111FBB74}" dt="2025-04-11T18:55:43.834" v="2090" actId="1076"/>
          <ac:picMkLst>
            <pc:docMk/>
            <pc:sldMk cId="4124555688" sldId="277"/>
            <ac:picMk id="5" creationId="{4AE1753D-8124-77B4-4B27-B4772706D88D}"/>
          </ac:picMkLst>
        </pc:picChg>
      </pc:sldChg>
      <pc:sldChg chg="addSp delSp modSp new mod ord">
        <pc:chgData name="Ananya Vahal" userId="f98330e3-cda7-4d3f-888b-4f238648264c" providerId="ADAL" clId="{8D9C5788-014E-4C5A-B606-6CA0111FBB74}" dt="2025-04-21T22:02:00.299" v="3454"/>
        <pc:sldMkLst>
          <pc:docMk/>
          <pc:sldMk cId="1012668029" sldId="278"/>
        </pc:sldMkLst>
        <pc:spChg chg="add mod">
          <ac:chgData name="Ananya Vahal" userId="f98330e3-cda7-4d3f-888b-4f238648264c" providerId="ADAL" clId="{8D9C5788-014E-4C5A-B606-6CA0111FBB74}" dt="2025-04-11T19:08:27.982" v="2489" actId="1076"/>
          <ac:spMkLst>
            <pc:docMk/>
            <pc:sldMk cId="1012668029" sldId="278"/>
            <ac:spMk id="6" creationId="{1E42E68B-0BFE-391C-2E76-D1D4A75C1E3B}"/>
          </ac:spMkLst>
        </pc:spChg>
        <pc:picChg chg="add mod">
          <ac:chgData name="Ananya Vahal" userId="f98330e3-cda7-4d3f-888b-4f238648264c" providerId="ADAL" clId="{8D9C5788-014E-4C5A-B606-6CA0111FBB74}" dt="2025-04-11T19:08:09.518" v="2486" actId="1076"/>
          <ac:picMkLst>
            <pc:docMk/>
            <pc:sldMk cId="1012668029" sldId="278"/>
            <ac:picMk id="5" creationId="{306AF2E4-9A88-C02E-12AC-15F1C410AD13}"/>
          </ac:picMkLst>
        </pc:picChg>
      </pc:sldChg>
      <pc:sldChg chg="ord">
        <pc:chgData name="Ananya Vahal" userId="f98330e3-cda7-4d3f-888b-4f238648264c" providerId="ADAL" clId="{8D9C5788-014E-4C5A-B606-6CA0111FBB74}" dt="2025-04-21T22:01:45.604" v="3452"/>
        <pc:sldMkLst>
          <pc:docMk/>
          <pc:sldMk cId="1419238433" sldId="280"/>
        </pc:sldMkLst>
      </pc:sldChg>
      <pc:sldChg chg="addSp delSp modSp new mod setBg">
        <pc:chgData name="Ananya Vahal" userId="f98330e3-cda7-4d3f-888b-4f238648264c" providerId="ADAL" clId="{8D9C5788-014E-4C5A-B606-6CA0111FBB74}" dt="2025-04-21T22:07:34.534" v="3462"/>
        <pc:sldMkLst>
          <pc:docMk/>
          <pc:sldMk cId="3008686681" sldId="286"/>
        </pc:sldMkLst>
        <pc:spChg chg="add mod">
          <ac:chgData name="Ananya Vahal" userId="f98330e3-cda7-4d3f-888b-4f238648264c" providerId="ADAL" clId="{8D9C5788-014E-4C5A-B606-6CA0111FBB74}" dt="2025-04-21T21:43:02.551" v="3032" actId="164"/>
          <ac:spMkLst>
            <pc:docMk/>
            <pc:sldMk cId="3008686681" sldId="286"/>
            <ac:spMk id="12" creationId="{6EB7B2BA-FED3-453C-4D7D-FF4C7BF47829}"/>
          </ac:spMkLst>
        </pc:spChg>
        <pc:spChg chg="add mod">
          <ac:chgData name="Ananya Vahal" userId="f98330e3-cda7-4d3f-888b-4f238648264c" providerId="ADAL" clId="{8D9C5788-014E-4C5A-B606-6CA0111FBB74}" dt="2025-04-21T21:42:07.658" v="3026" actId="164"/>
          <ac:spMkLst>
            <pc:docMk/>
            <pc:sldMk cId="3008686681" sldId="286"/>
            <ac:spMk id="13" creationId="{F5621EF2-C9B3-E03B-1610-ED914AD08091}"/>
          </ac:spMkLst>
        </pc:spChg>
        <pc:spChg chg="add mod">
          <ac:chgData name="Ananya Vahal" userId="f98330e3-cda7-4d3f-888b-4f238648264c" providerId="ADAL" clId="{8D9C5788-014E-4C5A-B606-6CA0111FBB74}" dt="2025-04-21T21:43:07.895" v="3033" actId="164"/>
          <ac:spMkLst>
            <pc:docMk/>
            <pc:sldMk cId="3008686681" sldId="286"/>
            <ac:spMk id="14" creationId="{C3D83705-35B0-66E3-A2B2-BF89F15DBB71}"/>
          </ac:spMkLst>
        </pc:spChg>
        <pc:spChg chg="add mod">
          <ac:chgData name="Ananya Vahal" userId="f98330e3-cda7-4d3f-888b-4f238648264c" providerId="ADAL" clId="{8D9C5788-014E-4C5A-B606-6CA0111FBB74}" dt="2025-04-21T21:42:56.643" v="3031" actId="164"/>
          <ac:spMkLst>
            <pc:docMk/>
            <pc:sldMk cId="3008686681" sldId="286"/>
            <ac:spMk id="15" creationId="{B73F3688-9950-0B02-9AE5-E86259B43F78}"/>
          </ac:spMkLst>
        </pc:spChg>
        <pc:spChg chg="add">
          <ac:chgData name="Ananya Vahal" userId="f98330e3-cda7-4d3f-888b-4f238648264c" providerId="ADAL" clId="{8D9C5788-014E-4C5A-B606-6CA0111FBB74}" dt="2025-04-21T21:37:38.410" v="2857" actId="26606"/>
          <ac:spMkLst>
            <pc:docMk/>
            <pc:sldMk cId="3008686681" sldId="286"/>
            <ac:spMk id="16" creationId="{1284CA7F-B696-4085-84C6-CD668817E685}"/>
          </ac:spMkLst>
        </pc:spChg>
        <pc:spChg chg="add mod">
          <ac:chgData name="Ananya Vahal" userId="f98330e3-cda7-4d3f-888b-4f238648264c" providerId="ADAL" clId="{8D9C5788-014E-4C5A-B606-6CA0111FBB74}" dt="2025-04-21T21:43:13.606" v="3034" actId="164"/>
          <ac:spMkLst>
            <pc:docMk/>
            <pc:sldMk cId="3008686681" sldId="286"/>
            <ac:spMk id="17" creationId="{368F80B9-7F96-87C1-7507-5C85F3A1FBE7}"/>
          </ac:spMkLst>
        </pc:spChg>
        <pc:spChg chg="add">
          <ac:chgData name="Ananya Vahal" userId="f98330e3-cda7-4d3f-888b-4f238648264c" providerId="ADAL" clId="{8D9C5788-014E-4C5A-B606-6CA0111FBB74}" dt="2025-04-21T21:37:38.410" v="2857" actId="26606"/>
          <ac:spMkLst>
            <pc:docMk/>
            <pc:sldMk cId="3008686681" sldId="286"/>
            <ac:spMk id="18" creationId="{858A10F4-B847-4777-BC82-782F6FB36E40}"/>
          </ac:spMkLst>
        </pc:spChg>
        <pc:spChg chg="add">
          <ac:chgData name="Ananya Vahal" userId="f98330e3-cda7-4d3f-888b-4f238648264c" providerId="ADAL" clId="{8D9C5788-014E-4C5A-B606-6CA0111FBB74}" dt="2025-04-21T21:37:38.410" v="2857" actId="26606"/>
          <ac:spMkLst>
            <pc:docMk/>
            <pc:sldMk cId="3008686681" sldId="286"/>
            <ac:spMk id="20" creationId="{8883B597-C9A1-46EF-AB6B-71DF0B1ED4A6}"/>
          </ac:spMkLst>
        </pc:spChg>
        <pc:spChg chg="add">
          <ac:chgData name="Ananya Vahal" userId="f98330e3-cda7-4d3f-888b-4f238648264c" providerId="ADAL" clId="{8D9C5788-014E-4C5A-B606-6CA0111FBB74}" dt="2025-04-21T21:37:38.410" v="2857" actId="26606"/>
          <ac:spMkLst>
            <pc:docMk/>
            <pc:sldMk cId="3008686681" sldId="286"/>
            <ac:spMk id="22" creationId="{A0B38421-369F-445C-9543-5BC17BC09040}"/>
          </ac:spMkLst>
        </pc:spChg>
        <pc:spChg chg="add">
          <ac:chgData name="Ananya Vahal" userId="f98330e3-cda7-4d3f-888b-4f238648264c" providerId="ADAL" clId="{8D9C5788-014E-4C5A-B606-6CA0111FBB74}" dt="2025-04-21T21:37:38.410" v="2857" actId="26606"/>
          <ac:spMkLst>
            <pc:docMk/>
            <pc:sldMk cId="3008686681" sldId="286"/>
            <ac:spMk id="24" creationId="{FAA9CE81-CAF0-41E3-8E73-CAFA13A0B1A7}"/>
          </ac:spMkLst>
        </pc:spChg>
        <pc:grpChg chg="add mod">
          <ac:chgData name="Ananya Vahal" userId="f98330e3-cda7-4d3f-888b-4f238648264c" providerId="ADAL" clId="{8D9C5788-014E-4C5A-B606-6CA0111FBB74}" dt="2025-04-21T21:42:07.658" v="3026" actId="164"/>
          <ac:grpSpMkLst>
            <pc:docMk/>
            <pc:sldMk cId="3008686681" sldId="286"/>
            <ac:grpSpMk id="19" creationId="{2C3C88D6-F6EF-D880-7168-BE6842E243A2}"/>
          </ac:grpSpMkLst>
        </pc:grpChg>
        <pc:grpChg chg="add mod">
          <ac:chgData name="Ananya Vahal" userId="f98330e3-cda7-4d3f-888b-4f238648264c" providerId="ADAL" clId="{8D9C5788-014E-4C5A-B606-6CA0111FBB74}" dt="2025-04-21T21:42:56.643" v="3031" actId="164"/>
          <ac:grpSpMkLst>
            <pc:docMk/>
            <pc:sldMk cId="3008686681" sldId="286"/>
            <ac:grpSpMk id="21" creationId="{31D61FCE-B451-55C6-867F-12947DC51AC6}"/>
          </ac:grpSpMkLst>
        </pc:grpChg>
        <pc:grpChg chg="add mod">
          <ac:chgData name="Ananya Vahal" userId="f98330e3-cda7-4d3f-888b-4f238648264c" providerId="ADAL" clId="{8D9C5788-014E-4C5A-B606-6CA0111FBB74}" dt="2025-04-21T21:43:02.551" v="3032" actId="164"/>
          <ac:grpSpMkLst>
            <pc:docMk/>
            <pc:sldMk cId="3008686681" sldId="286"/>
            <ac:grpSpMk id="23" creationId="{F59805C3-9D3F-9230-E8ED-F5A38B3B4594}"/>
          </ac:grpSpMkLst>
        </pc:grpChg>
        <pc:grpChg chg="add mod">
          <ac:chgData name="Ananya Vahal" userId="f98330e3-cda7-4d3f-888b-4f238648264c" providerId="ADAL" clId="{8D9C5788-014E-4C5A-B606-6CA0111FBB74}" dt="2025-04-21T21:43:07.895" v="3033" actId="164"/>
          <ac:grpSpMkLst>
            <pc:docMk/>
            <pc:sldMk cId="3008686681" sldId="286"/>
            <ac:grpSpMk id="25" creationId="{E4AC5202-E30F-67BA-1DD1-95CE9CE9139B}"/>
          </ac:grpSpMkLst>
        </pc:grpChg>
        <pc:grpChg chg="add mod">
          <ac:chgData name="Ananya Vahal" userId="f98330e3-cda7-4d3f-888b-4f238648264c" providerId="ADAL" clId="{8D9C5788-014E-4C5A-B606-6CA0111FBB74}" dt="2025-04-21T21:43:13.606" v="3034" actId="164"/>
          <ac:grpSpMkLst>
            <pc:docMk/>
            <pc:sldMk cId="3008686681" sldId="286"/>
            <ac:grpSpMk id="26" creationId="{8F1F04E8-7C78-F845-5AE7-1A531FEDD487}"/>
          </ac:grpSpMkLst>
        </pc:grpChg>
        <pc:picChg chg="add mod">
          <ac:chgData name="Ananya Vahal" userId="f98330e3-cda7-4d3f-888b-4f238648264c" providerId="ADAL" clId="{8D9C5788-014E-4C5A-B606-6CA0111FBB74}" dt="2025-04-21T22:07:00.220" v="3459"/>
          <ac:picMkLst>
            <pc:docMk/>
            <pc:sldMk cId="3008686681" sldId="286"/>
            <ac:picMk id="7" creationId="{3F7972CF-357F-AA28-41CE-22D1BBC9CE42}"/>
          </ac:picMkLst>
        </pc:picChg>
        <pc:picChg chg="add mod ord">
          <ac:chgData name="Ananya Vahal" userId="f98330e3-cda7-4d3f-888b-4f238648264c" providerId="ADAL" clId="{8D9C5788-014E-4C5A-B606-6CA0111FBB74}" dt="2025-04-21T22:07:15.585" v="3460"/>
          <ac:picMkLst>
            <pc:docMk/>
            <pc:sldMk cId="3008686681" sldId="286"/>
            <ac:picMk id="8" creationId="{34A6126C-22D9-AE8D-BCCA-B94493CA8C8B}"/>
          </ac:picMkLst>
        </pc:picChg>
        <pc:picChg chg="add mod ord">
          <ac:chgData name="Ananya Vahal" userId="f98330e3-cda7-4d3f-888b-4f238648264c" providerId="ADAL" clId="{8D9C5788-014E-4C5A-B606-6CA0111FBB74}" dt="2025-04-21T22:07:34.534" v="3462"/>
          <ac:picMkLst>
            <pc:docMk/>
            <pc:sldMk cId="3008686681" sldId="286"/>
            <ac:picMk id="9" creationId="{C3B6ADA0-AD5C-2EBE-D77A-5473132A7F49}"/>
          </ac:picMkLst>
        </pc:picChg>
        <pc:picChg chg="add mod">
          <ac:chgData name="Ananya Vahal" userId="f98330e3-cda7-4d3f-888b-4f238648264c" providerId="ADAL" clId="{8D9C5788-014E-4C5A-B606-6CA0111FBB74}" dt="2025-04-21T22:07:26.822" v="3461"/>
          <ac:picMkLst>
            <pc:docMk/>
            <pc:sldMk cId="3008686681" sldId="286"/>
            <ac:picMk id="10" creationId="{7BE6199C-D05C-854B-7D12-10C5B48DFD58}"/>
          </ac:picMkLst>
        </pc:picChg>
        <pc:picChg chg="add mod">
          <ac:chgData name="Ananya Vahal" userId="f98330e3-cda7-4d3f-888b-4f238648264c" providerId="ADAL" clId="{8D9C5788-014E-4C5A-B606-6CA0111FBB74}" dt="2025-04-21T22:06:14.457" v="3458"/>
          <ac:picMkLst>
            <pc:docMk/>
            <pc:sldMk cId="3008686681" sldId="286"/>
            <ac:picMk id="11" creationId="{F1177009-C1C0-4E97-66FD-944E6841B5E4}"/>
          </ac:picMkLst>
        </pc:picChg>
      </pc:sldChg>
      <pc:sldChg chg="addSp delSp modSp new del mod setBg">
        <pc:chgData name="Ananya Vahal" userId="f98330e3-cda7-4d3f-888b-4f238648264c" providerId="ADAL" clId="{8D9C5788-014E-4C5A-B606-6CA0111FBB74}" dt="2025-04-21T21:02:28.756" v="2821" actId="2696"/>
        <pc:sldMkLst>
          <pc:docMk/>
          <pc:sldMk cId="3398022015" sldId="286"/>
        </pc:sldMkLst>
      </pc:sldChg>
      <pc:sldChg chg="addSp delSp modSp new mod modAnim">
        <pc:chgData name="Ananya Vahal" userId="f98330e3-cda7-4d3f-888b-4f238648264c" providerId="ADAL" clId="{8D9C5788-014E-4C5A-B606-6CA0111FBB74}" dt="2025-04-21T22:09:29.002" v="3471"/>
        <pc:sldMkLst>
          <pc:docMk/>
          <pc:sldMk cId="2437733042" sldId="287"/>
        </pc:sldMkLst>
        <pc:spChg chg="mod">
          <ac:chgData name="Ananya Vahal" userId="f98330e3-cda7-4d3f-888b-4f238648264c" providerId="ADAL" clId="{8D9C5788-014E-4C5A-B606-6CA0111FBB74}" dt="2025-04-21T21:43:59.594" v="3045" actId="255"/>
          <ac:spMkLst>
            <pc:docMk/>
            <pc:sldMk cId="2437733042" sldId="287"/>
            <ac:spMk id="6" creationId="{84744264-24FE-914A-0A8B-534229978B4B}"/>
          </ac:spMkLst>
        </pc:spChg>
        <pc:grpChg chg="add mod">
          <ac:chgData name="Ananya Vahal" userId="f98330e3-cda7-4d3f-888b-4f238648264c" providerId="ADAL" clId="{8D9C5788-014E-4C5A-B606-6CA0111FBB74}" dt="2025-04-21T21:43:51.989" v="3044" actId="1076"/>
          <ac:grpSpMkLst>
            <pc:docMk/>
            <pc:sldMk cId="2437733042" sldId="287"/>
            <ac:grpSpMk id="4" creationId="{B43B717D-1609-78D1-D0A5-3F87592458EB}"/>
          </ac:grpSpMkLst>
        </pc:grpChg>
        <pc:picChg chg="mod">
          <ac:chgData name="Ananya Vahal" userId="f98330e3-cda7-4d3f-888b-4f238648264c" providerId="ADAL" clId="{8D9C5788-014E-4C5A-B606-6CA0111FBB74}" dt="2025-04-21T21:43:32.256" v="3038"/>
          <ac:picMkLst>
            <pc:docMk/>
            <pc:sldMk cId="2437733042" sldId="287"/>
            <ac:picMk id="5" creationId="{385653C4-905B-E0AD-1EBC-6394A026C577}"/>
          </ac:picMkLst>
        </pc:picChg>
      </pc:sldChg>
      <pc:sldChg chg="addSp delSp modSp new mod">
        <pc:chgData name="Ananya Vahal" userId="f98330e3-cda7-4d3f-888b-4f238648264c" providerId="ADAL" clId="{8D9C5788-014E-4C5A-B606-6CA0111FBB74}" dt="2025-04-21T21:44:48.510" v="3054" actId="1076"/>
        <pc:sldMkLst>
          <pc:docMk/>
          <pc:sldMk cId="199677119" sldId="288"/>
        </pc:sldMkLst>
        <pc:spChg chg="mod">
          <ac:chgData name="Ananya Vahal" userId="f98330e3-cda7-4d3f-888b-4f238648264c" providerId="ADAL" clId="{8D9C5788-014E-4C5A-B606-6CA0111FBB74}" dt="2025-04-21T21:44:48.510" v="3054" actId="1076"/>
          <ac:spMkLst>
            <pc:docMk/>
            <pc:sldMk cId="199677119" sldId="288"/>
            <ac:spMk id="6" creationId="{E3942798-52A8-EB41-6A55-B617F4EA7C6C}"/>
          </ac:spMkLst>
        </pc:spChg>
        <pc:grpChg chg="add mod">
          <ac:chgData name="Ananya Vahal" userId="f98330e3-cda7-4d3f-888b-4f238648264c" providerId="ADAL" clId="{8D9C5788-014E-4C5A-B606-6CA0111FBB74}" dt="2025-04-21T21:44:20.068" v="3049"/>
          <ac:grpSpMkLst>
            <pc:docMk/>
            <pc:sldMk cId="199677119" sldId="288"/>
            <ac:grpSpMk id="4" creationId="{AF1C1072-0DCD-E642-05AC-94C91F7C54B5}"/>
          </ac:grpSpMkLst>
        </pc:grpChg>
        <pc:picChg chg="mod">
          <ac:chgData name="Ananya Vahal" userId="f98330e3-cda7-4d3f-888b-4f238648264c" providerId="ADAL" clId="{8D9C5788-014E-4C5A-B606-6CA0111FBB74}" dt="2025-04-21T21:44:20.068" v="3049"/>
          <ac:picMkLst>
            <pc:docMk/>
            <pc:sldMk cId="199677119" sldId="288"/>
            <ac:picMk id="5" creationId="{D942F86D-93BB-927B-BCD7-6279DB38F4EC}"/>
          </ac:picMkLst>
        </pc:picChg>
      </pc:sldChg>
      <pc:sldChg chg="addSp delSp modSp new mod">
        <pc:chgData name="Ananya Vahal" userId="f98330e3-cda7-4d3f-888b-4f238648264c" providerId="ADAL" clId="{8D9C5788-014E-4C5A-B606-6CA0111FBB74}" dt="2025-04-21T21:47:26.225" v="3080" actId="255"/>
        <pc:sldMkLst>
          <pc:docMk/>
          <pc:sldMk cId="1214742038" sldId="289"/>
        </pc:sldMkLst>
        <pc:spChg chg="mod">
          <ac:chgData name="Ananya Vahal" userId="f98330e3-cda7-4d3f-888b-4f238648264c" providerId="ADAL" clId="{8D9C5788-014E-4C5A-B606-6CA0111FBB74}" dt="2025-04-21T21:47:26.225" v="3080" actId="255"/>
          <ac:spMkLst>
            <pc:docMk/>
            <pc:sldMk cId="1214742038" sldId="289"/>
            <ac:spMk id="6" creationId="{9A15CEE8-A938-9512-5FAB-1D9D631FA566}"/>
          </ac:spMkLst>
        </pc:spChg>
        <pc:grpChg chg="add mod">
          <ac:chgData name="Ananya Vahal" userId="f98330e3-cda7-4d3f-888b-4f238648264c" providerId="ADAL" clId="{8D9C5788-014E-4C5A-B606-6CA0111FBB74}" dt="2025-04-21T21:47:01.769" v="3075" actId="1076"/>
          <ac:grpSpMkLst>
            <pc:docMk/>
            <pc:sldMk cId="1214742038" sldId="289"/>
            <ac:grpSpMk id="4" creationId="{11E8B84F-4B78-BDB8-17AC-C6EE59657D37}"/>
          </ac:grpSpMkLst>
        </pc:grpChg>
        <pc:picChg chg="mod">
          <ac:chgData name="Ananya Vahal" userId="f98330e3-cda7-4d3f-888b-4f238648264c" providerId="ADAL" clId="{8D9C5788-014E-4C5A-B606-6CA0111FBB74}" dt="2025-04-21T21:45:18.586" v="3059"/>
          <ac:picMkLst>
            <pc:docMk/>
            <pc:sldMk cId="1214742038" sldId="289"/>
            <ac:picMk id="5" creationId="{5A26E45D-DA89-FDDE-6F40-441E7A844660}"/>
          </ac:picMkLst>
        </pc:picChg>
      </pc:sldChg>
      <pc:sldChg chg="modSp add mod">
        <pc:chgData name="Ananya Vahal" userId="f98330e3-cda7-4d3f-888b-4f238648264c" providerId="ADAL" clId="{8D9C5788-014E-4C5A-B606-6CA0111FBB74}" dt="2025-04-21T21:47:59.629" v="3086" actId="14100"/>
        <pc:sldMkLst>
          <pc:docMk/>
          <pc:sldMk cId="2745627056" sldId="290"/>
        </pc:sldMkLst>
        <pc:spChg chg="mod">
          <ac:chgData name="Ananya Vahal" userId="f98330e3-cda7-4d3f-888b-4f238648264c" providerId="ADAL" clId="{8D9C5788-014E-4C5A-B606-6CA0111FBB74}" dt="2025-04-21T21:47:59.629" v="3086" actId="14100"/>
          <ac:spMkLst>
            <pc:docMk/>
            <pc:sldMk cId="2745627056" sldId="290"/>
            <ac:spMk id="6" creationId="{D181C1EE-3902-D267-0B0B-CB6240EB5B23}"/>
          </ac:spMkLst>
        </pc:spChg>
      </pc:sldChg>
      <pc:sldChg chg="addSp delSp modSp new mod">
        <pc:chgData name="Ananya Vahal" userId="f98330e3-cda7-4d3f-888b-4f238648264c" providerId="ADAL" clId="{8D9C5788-014E-4C5A-B606-6CA0111FBB74}" dt="2025-04-21T21:55:11.949" v="3386" actId="1076"/>
        <pc:sldMkLst>
          <pc:docMk/>
          <pc:sldMk cId="840357308" sldId="291"/>
        </pc:sldMkLst>
        <pc:spChg chg="mod">
          <ac:chgData name="Ananya Vahal" userId="f98330e3-cda7-4d3f-888b-4f238648264c" providerId="ADAL" clId="{8D9C5788-014E-4C5A-B606-6CA0111FBB74}" dt="2025-04-21T21:49:59.208" v="3107" actId="255"/>
          <ac:spMkLst>
            <pc:docMk/>
            <pc:sldMk cId="840357308" sldId="291"/>
            <ac:spMk id="6" creationId="{DFEA5155-A8CB-57CA-54A4-5C767555A6A0}"/>
          </ac:spMkLst>
        </pc:spChg>
        <pc:grpChg chg="add mod">
          <ac:chgData name="Ananya Vahal" userId="f98330e3-cda7-4d3f-888b-4f238648264c" providerId="ADAL" clId="{8D9C5788-014E-4C5A-B606-6CA0111FBB74}" dt="2025-04-21T21:55:11.949" v="3386" actId="1076"/>
          <ac:grpSpMkLst>
            <pc:docMk/>
            <pc:sldMk cId="840357308" sldId="291"/>
            <ac:grpSpMk id="4" creationId="{BC2B88A2-3899-9778-646A-B78F5CA7B0C5}"/>
          </ac:grpSpMkLst>
        </pc:grpChg>
        <pc:picChg chg="mod">
          <ac:chgData name="Ananya Vahal" userId="f98330e3-cda7-4d3f-888b-4f238648264c" providerId="ADAL" clId="{8D9C5788-014E-4C5A-B606-6CA0111FBB74}" dt="2025-04-21T21:48:28.047" v="3089"/>
          <ac:picMkLst>
            <pc:docMk/>
            <pc:sldMk cId="840357308" sldId="291"/>
            <ac:picMk id="5" creationId="{D8FC3F8D-01C4-E03B-E06A-4A80D94D3EAE}"/>
          </ac:picMkLst>
        </pc:picChg>
      </pc:sldChg>
      <pc:sldChg chg="addSp delSp modSp add mod">
        <pc:chgData name="Ananya Vahal" userId="f98330e3-cda7-4d3f-888b-4f238648264c" providerId="ADAL" clId="{8D9C5788-014E-4C5A-B606-6CA0111FBB74}" dt="2025-04-21T22:02:44.743" v="3457" actId="20577"/>
        <pc:sldMkLst>
          <pc:docMk/>
          <pc:sldMk cId="3104953929" sldId="292"/>
        </pc:sldMkLst>
        <pc:spChg chg="mod">
          <ac:chgData name="Ananya Vahal" userId="f98330e3-cda7-4d3f-888b-4f238648264c" providerId="ADAL" clId="{8D9C5788-014E-4C5A-B606-6CA0111FBB74}" dt="2025-04-21T22:02:44.743" v="3457" actId="20577"/>
          <ac:spMkLst>
            <pc:docMk/>
            <pc:sldMk cId="3104953929" sldId="292"/>
            <ac:spMk id="10" creationId="{6C659A70-63A4-9C74-64E2-B38844A9CA24}"/>
          </ac:spMkLst>
        </pc:spChg>
        <pc:grpChg chg="add mod">
          <ac:chgData name="Ananya Vahal" userId="f98330e3-cda7-4d3f-888b-4f238648264c" providerId="ADAL" clId="{8D9C5788-014E-4C5A-B606-6CA0111FBB74}" dt="2025-04-21T21:55:39.942" v="3390"/>
          <ac:grpSpMkLst>
            <pc:docMk/>
            <pc:sldMk cId="3104953929" sldId="292"/>
            <ac:grpSpMk id="8" creationId="{97CB524E-D371-AA21-8405-CBF862121115}"/>
          </ac:grpSpMkLst>
        </pc:grpChg>
        <pc:picChg chg="mod">
          <ac:chgData name="Ananya Vahal" userId="f98330e3-cda7-4d3f-888b-4f238648264c" providerId="ADAL" clId="{8D9C5788-014E-4C5A-B606-6CA0111FBB74}" dt="2025-04-21T21:55:39.942" v="3390"/>
          <ac:picMkLst>
            <pc:docMk/>
            <pc:sldMk cId="3104953929" sldId="292"/>
            <ac:picMk id="9" creationId="{040D1C97-6E89-5949-960C-D4DE09449B03}"/>
          </ac:picMkLst>
        </pc:picChg>
      </pc:sldChg>
      <pc:sldChg chg="addSp delSp modSp new mod">
        <pc:chgData name="Ananya Vahal" userId="f98330e3-cda7-4d3f-888b-4f238648264c" providerId="ADAL" clId="{8D9C5788-014E-4C5A-B606-6CA0111FBB74}" dt="2025-04-21T21:56:46.465" v="3400" actId="1076"/>
        <pc:sldMkLst>
          <pc:docMk/>
          <pc:sldMk cId="170490577" sldId="293"/>
        </pc:sldMkLst>
        <pc:spChg chg="mod">
          <ac:chgData name="Ananya Vahal" userId="f98330e3-cda7-4d3f-888b-4f238648264c" providerId="ADAL" clId="{8D9C5788-014E-4C5A-B606-6CA0111FBB74}" dt="2025-04-21T21:56:46.465" v="3400" actId="1076"/>
          <ac:spMkLst>
            <pc:docMk/>
            <pc:sldMk cId="170490577" sldId="293"/>
            <ac:spMk id="6" creationId="{5232CEF3-D75B-E482-E964-D8DC59758480}"/>
          </ac:spMkLst>
        </pc:spChg>
        <pc:grpChg chg="add mod">
          <ac:chgData name="Ananya Vahal" userId="f98330e3-cda7-4d3f-888b-4f238648264c" providerId="ADAL" clId="{8D9C5788-014E-4C5A-B606-6CA0111FBB74}" dt="2025-04-21T21:54:44.454" v="3382" actId="14100"/>
          <ac:grpSpMkLst>
            <pc:docMk/>
            <pc:sldMk cId="170490577" sldId="293"/>
            <ac:grpSpMk id="4" creationId="{B81C78E5-AB85-0312-58EB-AED4815EF00C}"/>
          </ac:grpSpMkLst>
        </pc:grpChg>
        <pc:picChg chg="mod">
          <ac:chgData name="Ananya Vahal" userId="f98330e3-cda7-4d3f-888b-4f238648264c" providerId="ADAL" clId="{8D9C5788-014E-4C5A-B606-6CA0111FBB74}" dt="2025-04-21T21:54:17.142" v="3375"/>
          <ac:picMkLst>
            <pc:docMk/>
            <pc:sldMk cId="170490577" sldId="293"/>
            <ac:picMk id="5" creationId="{676F5B83-4E0A-E795-0D85-55EB10F7AA5B}"/>
          </ac:picMkLst>
        </pc:picChg>
      </pc:sldChg>
      <pc:sldChg chg="new del">
        <pc:chgData name="Ananya Vahal" userId="f98330e3-cda7-4d3f-888b-4f238648264c" providerId="ADAL" clId="{8D9C5788-014E-4C5A-B606-6CA0111FBB74}" dt="2025-04-21T21:57:05.469" v="3403" actId="47"/>
        <pc:sldMkLst>
          <pc:docMk/>
          <pc:sldMk cId="3826536856" sldId="294"/>
        </pc:sldMkLst>
      </pc:sldChg>
      <pc:sldChg chg="modSp add mod">
        <pc:chgData name="Ananya Vahal" userId="f98330e3-cda7-4d3f-888b-4f238648264c" providerId="ADAL" clId="{8D9C5788-014E-4C5A-B606-6CA0111FBB74}" dt="2025-04-21T21:58:16.352" v="3418" actId="1076"/>
        <pc:sldMkLst>
          <pc:docMk/>
          <pc:sldMk cId="3875307719" sldId="294"/>
        </pc:sldMkLst>
        <pc:spChg chg="mod">
          <ac:chgData name="Ananya Vahal" userId="f98330e3-cda7-4d3f-888b-4f238648264c" providerId="ADAL" clId="{8D9C5788-014E-4C5A-B606-6CA0111FBB74}" dt="2025-04-21T21:58:16.352" v="3418" actId="1076"/>
          <ac:spMkLst>
            <pc:docMk/>
            <pc:sldMk cId="3875307719" sldId="294"/>
            <ac:spMk id="6" creationId="{E2BE2804-FEA7-DE50-BE3C-D6C72CE3DFD8}"/>
          </ac:spMkLst>
        </pc:spChg>
        <pc:picChg chg="mod">
          <ac:chgData name="Ananya Vahal" userId="f98330e3-cda7-4d3f-888b-4f238648264c" providerId="ADAL" clId="{8D9C5788-014E-4C5A-B606-6CA0111FBB74}" dt="2025-04-21T21:58:09.140" v="3417" actId="1076"/>
          <ac:picMkLst>
            <pc:docMk/>
            <pc:sldMk cId="3875307719" sldId="294"/>
            <ac:picMk id="5" creationId="{375177FD-BBD9-0754-EB25-C3E863C75C6D}"/>
          </ac:picMkLst>
        </pc:picChg>
      </pc:sldChg>
      <pc:sldChg chg="addSp delSp modSp new mod">
        <pc:chgData name="Ananya Vahal" userId="f98330e3-cda7-4d3f-888b-4f238648264c" providerId="ADAL" clId="{8D9C5788-014E-4C5A-B606-6CA0111FBB74}" dt="2025-04-21T21:59:20.593" v="3430" actId="1076"/>
        <pc:sldMkLst>
          <pc:docMk/>
          <pc:sldMk cId="3147280851" sldId="295"/>
        </pc:sldMkLst>
        <pc:spChg chg="mod">
          <ac:chgData name="Ananya Vahal" userId="f98330e3-cda7-4d3f-888b-4f238648264c" providerId="ADAL" clId="{8D9C5788-014E-4C5A-B606-6CA0111FBB74}" dt="2025-04-21T21:59:20.593" v="3430" actId="1076"/>
          <ac:spMkLst>
            <pc:docMk/>
            <pc:sldMk cId="3147280851" sldId="295"/>
            <ac:spMk id="6" creationId="{92990625-84F3-216B-A44C-C82CF4FA06A6}"/>
          </ac:spMkLst>
        </pc:spChg>
        <pc:grpChg chg="add mod">
          <ac:chgData name="Ananya Vahal" userId="f98330e3-cda7-4d3f-888b-4f238648264c" providerId="ADAL" clId="{8D9C5788-014E-4C5A-B606-6CA0111FBB74}" dt="2025-04-21T21:59:04.521" v="3428" actId="14100"/>
          <ac:grpSpMkLst>
            <pc:docMk/>
            <pc:sldMk cId="3147280851" sldId="295"/>
            <ac:grpSpMk id="4" creationId="{3F41D87A-0F3D-642D-44F7-A4693F0AB423}"/>
          </ac:grpSpMkLst>
        </pc:grpChg>
        <pc:picChg chg="mod">
          <ac:chgData name="Ananya Vahal" userId="f98330e3-cda7-4d3f-888b-4f238648264c" providerId="ADAL" clId="{8D9C5788-014E-4C5A-B606-6CA0111FBB74}" dt="2025-04-21T21:58:40.106" v="3423"/>
          <ac:picMkLst>
            <pc:docMk/>
            <pc:sldMk cId="3147280851" sldId="295"/>
            <ac:picMk id="5" creationId="{AEF39C21-9ED2-56BF-192C-1595DDF47C4E}"/>
          </ac:picMkLst>
        </pc:picChg>
      </pc:sldChg>
      <pc:sldChg chg="modSp add mod">
        <pc:chgData name="Ananya Vahal" userId="f98330e3-cda7-4d3f-888b-4f238648264c" providerId="ADAL" clId="{8D9C5788-014E-4C5A-B606-6CA0111FBB74}" dt="2025-04-21T22:00:48.874" v="3449" actId="5793"/>
        <pc:sldMkLst>
          <pc:docMk/>
          <pc:sldMk cId="2406588445" sldId="296"/>
        </pc:sldMkLst>
        <pc:spChg chg="mod">
          <ac:chgData name="Ananya Vahal" userId="f98330e3-cda7-4d3f-888b-4f238648264c" providerId="ADAL" clId="{8D9C5788-014E-4C5A-B606-6CA0111FBB74}" dt="2025-04-21T22:00:48.874" v="3449" actId="5793"/>
          <ac:spMkLst>
            <pc:docMk/>
            <pc:sldMk cId="2406588445" sldId="296"/>
            <ac:spMk id="6" creationId="{0C9738C1-0DFD-A5D1-45A1-009D1F2E775B}"/>
          </ac:spMkLst>
        </pc:spChg>
      </pc:sldChg>
    </pc:docChg>
  </pc:docChgLst>
  <pc:docChgLst>
    <pc:chgData name="Ananya Vahal" userId="f98330e3-cda7-4d3f-888b-4f238648264c" providerId="ADAL" clId="{40884A70-ED1B-4A76-8E95-F9C77EB416CE}"/>
    <pc:docChg chg="custSel addSld modSld">
      <pc:chgData name="Ananya Vahal" userId="f98330e3-cda7-4d3f-888b-4f238648264c" providerId="ADAL" clId="{40884A70-ED1B-4A76-8E95-F9C77EB416CE}" dt="2025-04-07T22:19:38.916" v="2041" actId="20577"/>
      <pc:docMkLst>
        <pc:docMk/>
      </pc:docMkLst>
      <pc:sldChg chg="modSp new mod">
        <pc:chgData name="Ananya Vahal" userId="f98330e3-cda7-4d3f-888b-4f238648264c" providerId="ADAL" clId="{40884A70-ED1B-4A76-8E95-F9C77EB416CE}" dt="2025-04-07T21:48:15.346" v="293" actId="20577"/>
        <pc:sldMkLst>
          <pc:docMk/>
          <pc:sldMk cId="2476036416" sldId="257"/>
        </pc:sldMkLst>
        <pc:spChg chg="mod">
          <ac:chgData name="Ananya Vahal" userId="f98330e3-cda7-4d3f-888b-4f238648264c" providerId="ADAL" clId="{40884A70-ED1B-4A76-8E95-F9C77EB416CE}" dt="2025-04-07T21:45:57.555" v="30" actId="20577"/>
          <ac:spMkLst>
            <pc:docMk/>
            <pc:sldMk cId="2476036416" sldId="257"/>
            <ac:spMk id="2" creationId="{14682E06-DDE6-9956-269E-86635A54B678}"/>
          </ac:spMkLst>
        </pc:spChg>
        <pc:spChg chg="mod">
          <ac:chgData name="Ananya Vahal" userId="f98330e3-cda7-4d3f-888b-4f238648264c" providerId="ADAL" clId="{40884A70-ED1B-4A76-8E95-F9C77EB416CE}" dt="2025-04-07T21:48:15.346" v="293" actId="20577"/>
          <ac:spMkLst>
            <pc:docMk/>
            <pc:sldMk cId="2476036416" sldId="257"/>
            <ac:spMk id="3" creationId="{47E0F10A-4AC2-A367-8705-53D67F4A2A2D}"/>
          </ac:spMkLst>
        </pc:spChg>
      </pc:sldChg>
      <pc:sldChg chg="modSp new mod">
        <pc:chgData name="Ananya Vahal" userId="f98330e3-cda7-4d3f-888b-4f238648264c" providerId="ADAL" clId="{40884A70-ED1B-4A76-8E95-F9C77EB416CE}" dt="2025-04-07T22:06:25.969" v="648" actId="20577"/>
        <pc:sldMkLst>
          <pc:docMk/>
          <pc:sldMk cId="4184772284" sldId="258"/>
        </pc:sldMkLst>
        <pc:spChg chg="mod">
          <ac:chgData name="Ananya Vahal" userId="f98330e3-cda7-4d3f-888b-4f238648264c" providerId="ADAL" clId="{40884A70-ED1B-4A76-8E95-F9C77EB416CE}" dt="2025-04-07T21:48:57.219" v="430" actId="20577"/>
          <ac:spMkLst>
            <pc:docMk/>
            <pc:sldMk cId="4184772284" sldId="258"/>
            <ac:spMk id="2" creationId="{9124B798-D1F2-2EB6-3E81-8396AE8280E4}"/>
          </ac:spMkLst>
        </pc:spChg>
      </pc:sldChg>
      <pc:sldChg chg="modSp new mod">
        <pc:chgData name="Ananya Vahal" userId="f98330e3-cda7-4d3f-888b-4f238648264c" providerId="ADAL" clId="{40884A70-ED1B-4A76-8E95-F9C77EB416CE}" dt="2025-04-07T22:06:45.928" v="705" actId="20577"/>
        <pc:sldMkLst>
          <pc:docMk/>
          <pc:sldMk cId="357575419" sldId="259"/>
        </pc:sldMkLst>
        <pc:spChg chg="mod">
          <ac:chgData name="Ananya Vahal" userId="f98330e3-cda7-4d3f-888b-4f238648264c" providerId="ADAL" clId="{40884A70-ED1B-4A76-8E95-F9C77EB416CE}" dt="2025-04-07T22:06:45.928" v="705" actId="20577"/>
          <ac:spMkLst>
            <pc:docMk/>
            <pc:sldMk cId="357575419" sldId="259"/>
            <ac:spMk id="2" creationId="{F3669487-64E1-2CA3-027D-D9AAA28F96D1}"/>
          </ac:spMkLst>
        </pc:spChg>
      </pc:sldChg>
      <pc:sldChg chg="modSp new mod">
        <pc:chgData name="Ananya Vahal" userId="f98330e3-cda7-4d3f-888b-4f238648264c" providerId="ADAL" clId="{40884A70-ED1B-4A76-8E95-F9C77EB416CE}" dt="2025-04-07T22:08:41.274" v="827" actId="20577"/>
        <pc:sldMkLst>
          <pc:docMk/>
          <pc:sldMk cId="3067830027" sldId="260"/>
        </pc:sldMkLst>
      </pc:sldChg>
      <pc:sldChg chg="modSp new mod">
        <pc:chgData name="Ananya Vahal" userId="f98330e3-cda7-4d3f-888b-4f238648264c" providerId="ADAL" clId="{40884A70-ED1B-4A76-8E95-F9C77EB416CE}" dt="2025-04-07T22:10:57.948" v="1167" actId="20577"/>
        <pc:sldMkLst>
          <pc:docMk/>
          <pc:sldMk cId="838189641" sldId="261"/>
        </pc:sldMkLst>
      </pc:sldChg>
      <pc:sldChg chg="modSp new mod">
        <pc:chgData name="Ananya Vahal" userId="f98330e3-cda7-4d3f-888b-4f238648264c" providerId="ADAL" clId="{40884A70-ED1B-4A76-8E95-F9C77EB416CE}" dt="2025-04-07T22:12:40.655" v="1397" actId="20577"/>
        <pc:sldMkLst>
          <pc:docMk/>
          <pc:sldMk cId="1812051936" sldId="262"/>
        </pc:sldMkLst>
      </pc:sldChg>
      <pc:sldChg chg="modSp new mod">
        <pc:chgData name="Ananya Vahal" userId="f98330e3-cda7-4d3f-888b-4f238648264c" providerId="ADAL" clId="{40884A70-ED1B-4A76-8E95-F9C77EB416CE}" dt="2025-04-07T22:14:44.949" v="1691" actId="33524"/>
        <pc:sldMkLst>
          <pc:docMk/>
          <pc:sldMk cId="3212751792" sldId="263"/>
        </pc:sldMkLst>
      </pc:sldChg>
      <pc:sldChg chg="modSp new mod">
        <pc:chgData name="Ananya Vahal" userId="f98330e3-cda7-4d3f-888b-4f238648264c" providerId="ADAL" clId="{40884A70-ED1B-4A76-8E95-F9C77EB416CE}" dt="2025-04-07T22:16:17.780" v="1785" actId="20577"/>
        <pc:sldMkLst>
          <pc:docMk/>
          <pc:sldMk cId="932845444" sldId="264"/>
        </pc:sldMkLst>
      </pc:sldChg>
      <pc:sldChg chg="modSp new mod">
        <pc:chgData name="Ananya Vahal" userId="f98330e3-cda7-4d3f-888b-4f238648264c" providerId="ADAL" clId="{40884A70-ED1B-4A76-8E95-F9C77EB416CE}" dt="2025-04-07T22:17:01.361" v="1841" actId="20577"/>
        <pc:sldMkLst>
          <pc:docMk/>
          <pc:sldMk cId="2983771774" sldId="265"/>
        </pc:sldMkLst>
        <pc:spChg chg="mod">
          <ac:chgData name="Ananya Vahal" userId="f98330e3-cda7-4d3f-888b-4f238648264c" providerId="ADAL" clId="{40884A70-ED1B-4A76-8E95-F9C77EB416CE}" dt="2025-04-07T22:17:01.361" v="1841" actId="20577"/>
          <ac:spMkLst>
            <pc:docMk/>
            <pc:sldMk cId="2983771774" sldId="265"/>
            <ac:spMk id="2" creationId="{8D98C9D2-FEDA-6F73-3E91-E47C8C3FF23B}"/>
          </ac:spMkLst>
        </pc:spChg>
      </pc:sldChg>
      <pc:sldChg chg="modSp new mod">
        <pc:chgData name="Ananya Vahal" userId="f98330e3-cda7-4d3f-888b-4f238648264c" providerId="ADAL" clId="{40884A70-ED1B-4A76-8E95-F9C77EB416CE}" dt="2025-04-07T22:17:14.641" v="1850" actId="20577"/>
        <pc:sldMkLst>
          <pc:docMk/>
          <pc:sldMk cId="2888294280" sldId="266"/>
        </pc:sldMkLst>
      </pc:sldChg>
      <pc:sldChg chg="modSp new mod">
        <pc:chgData name="Ananya Vahal" userId="f98330e3-cda7-4d3f-888b-4f238648264c" providerId="ADAL" clId="{40884A70-ED1B-4A76-8E95-F9C77EB416CE}" dt="2025-04-07T22:19:38.916" v="2041" actId="20577"/>
        <pc:sldMkLst>
          <pc:docMk/>
          <pc:sldMk cId="3328894711" sldId="267"/>
        </pc:sldMkLst>
        <pc:spChg chg="mod">
          <ac:chgData name="Ananya Vahal" userId="f98330e3-cda7-4d3f-888b-4f238648264c" providerId="ADAL" clId="{40884A70-ED1B-4A76-8E95-F9C77EB416CE}" dt="2025-04-07T22:18:39.534" v="1910" actId="20577"/>
          <ac:spMkLst>
            <pc:docMk/>
            <pc:sldMk cId="3328894711" sldId="267"/>
            <ac:spMk id="2" creationId="{47AFE067-AF4E-439E-4AE3-5C542743C036}"/>
          </ac:spMkLst>
        </pc:spChg>
        <pc:spChg chg="mod">
          <ac:chgData name="Ananya Vahal" userId="f98330e3-cda7-4d3f-888b-4f238648264c" providerId="ADAL" clId="{40884A70-ED1B-4A76-8E95-F9C77EB416CE}" dt="2025-04-07T22:19:38.916" v="2041" actId="20577"/>
          <ac:spMkLst>
            <pc:docMk/>
            <pc:sldMk cId="3328894711" sldId="267"/>
            <ac:spMk id="3" creationId="{662F0579-CA7F-258C-0E1C-D686EE663D42}"/>
          </ac:spMkLst>
        </pc:spChg>
      </pc:sldChg>
    </pc:docChg>
  </pc:docChgLst>
</pc:chgInfo>
</file>

<file path=ppt/diagrams/_rels/data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svg"/><Relationship Id="rId1" Type="http://schemas.openxmlformats.org/officeDocument/2006/relationships/image" Target="../media/image10.png"/><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s>
</file>

<file path=ppt/diagrams/_rels/data3.xml.rels><?xml version="1.0" encoding="UTF-8" standalone="yes"?>
<Relationships xmlns="http://schemas.openxmlformats.org/package/2006/relationships"><Relationship Id="rId3" Type="http://schemas.openxmlformats.org/officeDocument/2006/relationships/image" Target="../media/image21.svg"/><Relationship Id="rId7" Type="http://schemas.openxmlformats.org/officeDocument/2006/relationships/image" Target="../media/image25.svg"/><Relationship Id="rId2" Type="http://schemas.openxmlformats.org/officeDocument/2006/relationships/image" Target="../media/image20.png"/><Relationship Id="rId1" Type="http://schemas.openxmlformats.org/officeDocument/2006/relationships/hyperlink" Target="https://openstax.org/books/writing-guide/pages/3-5-writing-process-tracing-the-beginnings-of-literacy" TargetMode="External"/><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s>
</file>

<file path=ppt/diagrams/_rels/drawing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svg"/><Relationship Id="rId1" Type="http://schemas.openxmlformats.org/officeDocument/2006/relationships/image" Target="../media/image10.png"/><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s>
</file>

<file path=ppt/diagrams/_rels/drawing3.xml.rels><?xml version="1.0" encoding="UTF-8" standalone="yes"?>
<Relationships xmlns="http://schemas.openxmlformats.org/package/2006/relationships"><Relationship Id="rId3" Type="http://schemas.openxmlformats.org/officeDocument/2006/relationships/hyperlink" Target="https://openstax.org/books/writing-guide/pages/3-5-writing-process-tracing-the-beginnings-of-literacy" TargetMode="External"/><Relationship Id="rId7" Type="http://schemas.openxmlformats.org/officeDocument/2006/relationships/image" Target="../media/image25.svg"/><Relationship Id="rId2" Type="http://schemas.openxmlformats.org/officeDocument/2006/relationships/image" Target="../media/image21.svg"/><Relationship Id="rId1" Type="http://schemas.openxmlformats.org/officeDocument/2006/relationships/image" Target="../media/image20.png"/><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CFF0DB1-03C8-44B6-AB3D-169D64C3734A}" type="doc">
      <dgm:prSet loTypeId="urn:microsoft.com/office/officeart/2005/8/layout/cycle8" loCatId="cycle" qsTypeId="urn:microsoft.com/office/officeart/2005/8/quickstyle/simple1" qsCatId="simple" csTypeId="urn:microsoft.com/office/officeart/2005/8/colors/colorful5" csCatId="colorful" phldr="1"/>
      <dgm:spPr/>
      <dgm:t>
        <a:bodyPr/>
        <a:lstStyle/>
        <a:p>
          <a:endParaRPr lang="en-US"/>
        </a:p>
      </dgm:t>
    </dgm:pt>
    <dgm:pt modelId="{167AA00F-1AB3-4D4B-ABCE-34B4931F30CC}">
      <dgm:prSet/>
      <dgm:spPr/>
      <dgm:t>
        <a:bodyPr/>
        <a:lstStyle/>
        <a:p>
          <a:r>
            <a:rPr lang="en-US" dirty="0"/>
            <a:t>Improves student comprehension and retention </a:t>
          </a:r>
        </a:p>
      </dgm:t>
    </dgm:pt>
    <dgm:pt modelId="{EB772079-25DB-4C8D-9D26-788D804EFF36}" type="parTrans" cxnId="{458CEA23-635F-4E52-9D12-DE9B1F6773B9}">
      <dgm:prSet/>
      <dgm:spPr/>
      <dgm:t>
        <a:bodyPr/>
        <a:lstStyle/>
        <a:p>
          <a:endParaRPr lang="en-US"/>
        </a:p>
      </dgm:t>
    </dgm:pt>
    <dgm:pt modelId="{A73D2444-ADF5-4493-A6F8-BF7BEB34D931}" type="sibTrans" cxnId="{458CEA23-635F-4E52-9D12-DE9B1F6773B9}">
      <dgm:prSet/>
      <dgm:spPr/>
      <dgm:t>
        <a:bodyPr/>
        <a:lstStyle/>
        <a:p>
          <a:endParaRPr lang="en-US"/>
        </a:p>
      </dgm:t>
    </dgm:pt>
    <dgm:pt modelId="{E082D16C-E765-45CC-A440-F3A9D93E5A7B}">
      <dgm:prSet custT="1"/>
      <dgm:spPr/>
      <dgm:t>
        <a:bodyPr/>
        <a:lstStyle/>
        <a:p>
          <a:r>
            <a:rPr lang="en-US" sz="980" dirty="0"/>
            <a:t>Empowers students by providing them with a tool to create their own intellectual properties</a:t>
          </a:r>
        </a:p>
      </dgm:t>
    </dgm:pt>
    <dgm:pt modelId="{BE04BA24-1C34-4298-BC53-A8D637ECD3C9}" type="parTrans" cxnId="{A12CD2ED-A118-4E3F-9400-67C80F3412A5}">
      <dgm:prSet/>
      <dgm:spPr/>
      <dgm:t>
        <a:bodyPr/>
        <a:lstStyle/>
        <a:p>
          <a:endParaRPr lang="en-US"/>
        </a:p>
      </dgm:t>
    </dgm:pt>
    <dgm:pt modelId="{84436991-2294-472B-807A-60F3404AAEF2}" type="sibTrans" cxnId="{A12CD2ED-A118-4E3F-9400-67C80F3412A5}">
      <dgm:prSet/>
      <dgm:spPr/>
      <dgm:t>
        <a:bodyPr/>
        <a:lstStyle/>
        <a:p>
          <a:endParaRPr lang="en-US"/>
        </a:p>
      </dgm:t>
    </dgm:pt>
    <dgm:pt modelId="{2ACB50D6-65D6-4F83-82BB-BE90B50EB1CB}">
      <dgm:prSet custT="1"/>
      <dgm:spPr/>
      <dgm:t>
        <a:bodyPr/>
        <a:lstStyle/>
        <a:p>
          <a:r>
            <a:rPr lang="en-US" sz="1200" dirty="0"/>
            <a:t>Teaches storytelling skills </a:t>
          </a:r>
        </a:p>
      </dgm:t>
    </dgm:pt>
    <dgm:pt modelId="{5F0BE301-FD5A-46FB-8C55-716FBF9011DE}" type="parTrans" cxnId="{E90583DD-0874-4CFB-BFA9-3BAC6018D7A6}">
      <dgm:prSet/>
      <dgm:spPr/>
      <dgm:t>
        <a:bodyPr/>
        <a:lstStyle/>
        <a:p>
          <a:endParaRPr lang="en-US"/>
        </a:p>
      </dgm:t>
    </dgm:pt>
    <dgm:pt modelId="{539469B7-6044-42E8-9F13-90924CC74747}" type="sibTrans" cxnId="{E90583DD-0874-4CFB-BFA9-3BAC6018D7A6}">
      <dgm:prSet/>
      <dgm:spPr/>
      <dgm:t>
        <a:bodyPr/>
        <a:lstStyle/>
        <a:p>
          <a:endParaRPr lang="en-US"/>
        </a:p>
      </dgm:t>
    </dgm:pt>
    <dgm:pt modelId="{8546E0FD-5C76-4492-ADCF-7B377B9742C8}">
      <dgm:prSet custT="1"/>
      <dgm:spPr/>
      <dgm:t>
        <a:bodyPr/>
        <a:lstStyle/>
        <a:p>
          <a:r>
            <a:rPr lang="en-US" sz="1050" dirty="0"/>
            <a:t>Improves student communication skills</a:t>
          </a:r>
        </a:p>
      </dgm:t>
    </dgm:pt>
    <dgm:pt modelId="{7869B46C-6758-4632-8F01-3961C7A0A653}" type="parTrans" cxnId="{2746D697-1175-4AE3-A28E-C1928B83248A}">
      <dgm:prSet/>
      <dgm:spPr/>
      <dgm:t>
        <a:bodyPr/>
        <a:lstStyle/>
        <a:p>
          <a:endParaRPr lang="en-US"/>
        </a:p>
      </dgm:t>
    </dgm:pt>
    <dgm:pt modelId="{B3DD4E0B-0B59-4BD9-85E8-BEEA8483577B}" type="sibTrans" cxnId="{2746D697-1175-4AE3-A28E-C1928B83248A}">
      <dgm:prSet/>
      <dgm:spPr/>
      <dgm:t>
        <a:bodyPr/>
        <a:lstStyle/>
        <a:p>
          <a:endParaRPr lang="en-US"/>
        </a:p>
      </dgm:t>
    </dgm:pt>
    <dgm:pt modelId="{77FD208E-7B56-41C9-AA6A-978DB259FB35}">
      <dgm:prSet custT="1"/>
      <dgm:spPr/>
      <dgm:t>
        <a:bodyPr/>
        <a:lstStyle/>
        <a:p>
          <a:r>
            <a:rPr lang="en-US" sz="1050" dirty="0"/>
            <a:t>Caters to diverse literacy levels and writing skills (levels the playing field)</a:t>
          </a:r>
        </a:p>
      </dgm:t>
    </dgm:pt>
    <dgm:pt modelId="{E791DE50-4093-4963-9C5A-8E621EB65FA8}" type="parTrans" cxnId="{913B52C3-037A-4B06-A2C8-A4B4CEFD0BCA}">
      <dgm:prSet/>
      <dgm:spPr/>
      <dgm:t>
        <a:bodyPr/>
        <a:lstStyle/>
        <a:p>
          <a:endParaRPr lang="en-US"/>
        </a:p>
      </dgm:t>
    </dgm:pt>
    <dgm:pt modelId="{00FE77F1-20D1-4803-B4BB-57E7CBD9F93B}" type="sibTrans" cxnId="{913B52C3-037A-4B06-A2C8-A4B4CEFD0BCA}">
      <dgm:prSet/>
      <dgm:spPr/>
      <dgm:t>
        <a:bodyPr/>
        <a:lstStyle/>
        <a:p>
          <a:endParaRPr lang="en-US"/>
        </a:p>
      </dgm:t>
    </dgm:pt>
    <dgm:pt modelId="{80FA6968-B4BF-4570-ADB6-64C279B76AFA}">
      <dgm:prSet custT="1"/>
      <dgm:spPr/>
      <dgm:t>
        <a:bodyPr/>
        <a:lstStyle/>
        <a:p>
          <a:r>
            <a:rPr lang="en-US" sz="1050" dirty="0"/>
            <a:t>Creates opportunity for interdepartmental collaboration enriching student learning </a:t>
          </a:r>
        </a:p>
      </dgm:t>
    </dgm:pt>
    <dgm:pt modelId="{53EB7A36-321A-4A3E-87C9-5ACDE992A512}" type="parTrans" cxnId="{08CD676E-555A-4D02-9CD5-CA508B36987C}">
      <dgm:prSet/>
      <dgm:spPr/>
      <dgm:t>
        <a:bodyPr/>
        <a:lstStyle/>
        <a:p>
          <a:endParaRPr lang="en-US"/>
        </a:p>
      </dgm:t>
    </dgm:pt>
    <dgm:pt modelId="{9424F1D1-0F11-44CC-ACAB-0FAB73E67318}" type="sibTrans" cxnId="{08CD676E-555A-4D02-9CD5-CA508B36987C}">
      <dgm:prSet/>
      <dgm:spPr/>
      <dgm:t>
        <a:bodyPr/>
        <a:lstStyle/>
        <a:p>
          <a:endParaRPr lang="en-US"/>
        </a:p>
      </dgm:t>
    </dgm:pt>
    <dgm:pt modelId="{8F277691-B9D8-4446-8E62-68E194923AD5}">
      <dgm:prSet custT="1"/>
      <dgm:spPr/>
      <dgm:t>
        <a:bodyPr/>
        <a:lstStyle/>
        <a:p>
          <a:r>
            <a:rPr lang="en-US" sz="1100" dirty="0"/>
            <a:t>Measures student comprehension by using comics for assessment. </a:t>
          </a:r>
        </a:p>
      </dgm:t>
    </dgm:pt>
    <dgm:pt modelId="{AC0949D1-6851-47AA-AFB2-F80D7D2553D9}" type="parTrans" cxnId="{FACA31A8-8BD6-4907-84C1-8004E50832AD}">
      <dgm:prSet/>
      <dgm:spPr/>
      <dgm:t>
        <a:bodyPr/>
        <a:lstStyle/>
        <a:p>
          <a:endParaRPr lang="en-US"/>
        </a:p>
      </dgm:t>
    </dgm:pt>
    <dgm:pt modelId="{48E583F2-A822-4F0B-94AF-460754708C2D}" type="sibTrans" cxnId="{FACA31A8-8BD6-4907-84C1-8004E50832AD}">
      <dgm:prSet/>
      <dgm:spPr/>
      <dgm:t>
        <a:bodyPr/>
        <a:lstStyle/>
        <a:p>
          <a:endParaRPr lang="en-US"/>
        </a:p>
      </dgm:t>
    </dgm:pt>
    <dgm:pt modelId="{2C2011EB-140C-4822-AA87-BA039B039508}" type="pres">
      <dgm:prSet presAssocID="{DCFF0DB1-03C8-44B6-AB3D-169D64C3734A}" presName="compositeShape" presStyleCnt="0">
        <dgm:presLayoutVars>
          <dgm:chMax val="7"/>
          <dgm:dir/>
          <dgm:resizeHandles val="exact"/>
        </dgm:presLayoutVars>
      </dgm:prSet>
      <dgm:spPr/>
    </dgm:pt>
    <dgm:pt modelId="{EA25AD2D-6B62-4304-A125-AA7FB120C95D}" type="pres">
      <dgm:prSet presAssocID="{DCFF0DB1-03C8-44B6-AB3D-169D64C3734A}" presName="wedge1" presStyleLbl="node1" presStyleIdx="0" presStyleCnt="7"/>
      <dgm:spPr/>
    </dgm:pt>
    <dgm:pt modelId="{B63E2235-8022-4070-ACD6-A9A09FE307AE}" type="pres">
      <dgm:prSet presAssocID="{DCFF0DB1-03C8-44B6-AB3D-169D64C3734A}" presName="dummy1a" presStyleCnt="0"/>
      <dgm:spPr/>
    </dgm:pt>
    <dgm:pt modelId="{2374340A-8D6F-4138-BCB9-DF3A47FAAFEB}" type="pres">
      <dgm:prSet presAssocID="{DCFF0DB1-03C8-44B6-AB3D-169D64C3734A}" presName="dummy1b" presStyleCnt="0"/>
      <dgm:spPr/>
    </dgm:pt>
    <dgm:pt modelId="{885D75D0-2D99-4273-A7E6-98072E264AAF}" type="pres">
      <dgm:prSet presAssocID="{DCFF0DB1-03C8-44B6-AB3D-169D64C3734A}" presName="wedge1Tx" presStyleLbl="node1" presStyleIdx="0" presStyleCnt="7">
        <dgm:presLayoutVars>
          <dgm:chMax val="0"/>
          <dgm:chPref val="0"/>
          <dgm:bulletEnabled val="1"/>
        </dgm:presLayoutVars>
      </dgm:prSet>
      <dgm:spPr/>
    </dgm:pt>
    <dgm:pt modelId="{AB0E8AEC-7507-4F46-89AA-1D480B251763}" type="pres">
      <dgm:prSet presAssocID="{DCFF0DB1-03C8-44B6-AB3D-169D64C3734A}" presName="wedge2" presStyleLbl="node1" presStyleIdx="1" presStyleCnt="7"/>
      <dgm:spPr/>
    </dgm:pt>
    <dgm:pt modelId="{4C3014F2-2C0B-4708-84B6-7BB5482C5468}" type="pres">
      <dgm:prSet presAssocID="{DCFF0DB1-03C8-44B6-AB3D-169D64C3734A}" presName="dummy2a" presStyleCnt="0"/>
      <dgm:spPr/>
    </dgm:pt>
    <dgm:pt modelId="{83B8DE64-07D3-48EC-851A-44105A42AE41}" type="pres">
      <dgm:prSet presAssocID="{DCFF0DB1-03C8-44B6-AB3D-169D64C3734A}" presName="dummy2b" presStyleCnt="0"/>
      <dgm:spPr/>
    </dgm:pt>
    <dgm:pt modelId="{BA778AFD-80E1-4168-B8FA-6254117223D7}" type="pres">
      <dgm:prSet presAssocID="{DCFF0DB1-03C8-44B6-AB3D-169D64C3734A}" presName="wedge2Tx" presStyleLbl="node1" presStyleIdx="1" presStyleCnt="7">
        <dgm:presLayoutVars>
          <dgm:chMax val="0"/>
          <dgm:chPref val="0"/>
          <dgm:bulletEnabled val="1"/>
        </dgm:presLayoutVars>
      </dgm:prSet>
      <dgm:spPr/>
    </dgm:pt>
    <dgm:pt modelId="{CFC81C66-4169-4CF9-8D74-5E612B3527F6}" type="pres">
      <dgm:prSet presAssocID="{DCFF0DB1-03C8-44B6-AB3D-169D64C3734A}" presName="wedge3" presStyleLbl="node1" presStyleIdx="2" presStyleCnt="7"/>
      <dgm:spPr/>
    </dgm:pt>
    <dgm:pt modelId="{84A4F760-0724-4769-8153-984900A7026B}" type="pres">
      <dgm:prSet presAssocID="{DCFF0DB1-03C8-44B6-AB3D-169D64C3734A}" presName="dummy3a" presStyleCnt="0"/>
      <dgm:spPr/>
    </dgm:pt>
    <dgm:pt modelId="{22E2B8D3-FCDC-48EC-9D73-7AC2E87E2FE8}" type="pres">
      <dgm:prSet presAssocID="{DCFF0DB1-03C8-44B6-AB3D-169D64C3734A}" presName="dummy3b" presStyleCnt="0"/>
      <dgm:spPr/>
    </dgm:pt>
    <dgm:pt modelId="{38568F1A-C381-4E56-B744-331D569DB103}" type="pres">
      <dgm:prSet presAssocID="{DCFF0DB1-03C8-44B6-AB3D-169D64C3734A}" presName="wedge3Tx" presStyleLbl="node1" presStyleIdx="2" presStyleCnt="7">
        <dgm:presLayoutVars>
          <dgm:chMax val="0"/>
          <dgm:chPref val="0"/>
          <dgm:bulletEnabled val="1"/>
        </dgm:presLayoutVars>
      </dgm:prSet>
      <dgm:spPr/>
    </dgm:pt>
    <dgm:pt modelId="{02AB7F9B-C3F8-4B14-90BD-0A9A93D43624}" type="pres">
      <dgm:prSet presAssocID="{DCFF0DB1-03C8-44B6-AB3D-169D64C3734A}" presName="wedge4" presStyleLbl="node1" presStyleIdx="3" presStyleCnt="7"/>
      <dgm:spPr/>
    </dgm:pt>
    <dgm:pt modelId="{6EF51C52-1EA7-4B7F-B524-5657A9E86444}" type="pres">
      <dgm:prSet presAssocID="{DCFF0DB1-03C8-44B6-AB3D-169D64C3734A}" presName="dummy4a" presStyleCnt="0"/>
      <dgm:spPr/>
    </dgm:pt>
    <dgm:pt modelId="{9969C36D-F867-4B60-BEB4-A32C585D6B7C}" type="pres">
      <dgm:prSet presAssocID="{DCFF0DB1-03C8-44B6-AB3D-169D64C3734A}" presName="dummy4b" presStyleCnt="0"/>
      <dgm:spPr/>
    </dgm:pt>
    <dgm:pt modelId="{B0CA9BC5-F674-42AF-BD39-FBDB2CA670A3}" type="pres">
      <dgm:prSet presAssocID="{DCFF0DB1-03C8-44B6-AB3D-169D64C3734A}" presName="wedge4Tx" presStyleLbl="node1" presStyleIdx="3" presStyleCnt="7">
        <dgm:presLayoutVars>
          <dgm:chMax val="0"/>
          <dgm:chPref val="0"/>
          <dgm:bulletEnabled val="1"/>
        </dgm:presLayoutVars>
      </dgm:prSet>
      <dgm:spPr/>
    </dgm:pt>
    <dgm:pt modelId="{AE6CCDF2-11AF-4D45-9243-066EA04D0AE1}" type="pres">
      <dgm:prSet presAssocID="{DCFF0DB1-03C8-44B6-AB3D-169D64C3734A}" presName="wedge5" presStyleLbl="node1" presStyleIdx="4" presStyleCnt="7"/>
      <dgm:spPr/>
    </dgm:pt>
    <dgm:pt modelId="{CB947E81-4AC5-411B-ACA9-F069A5C883FC}" type="pres">
      <dgm:prSet presAssocID="{DCFF0DB1-03C8-44B6-AB3D-169D64C3734A}" presName="dummy5a" presStyleCnt="0"/>
      <dgm:spPr/>
    </dgm:pt>
    <dgm:pt modelId="{D191A31C-A773-4DFB-8FE2-154D64B90C90}" type="pres">
      <dgm:prSet presAssocID="{DCFF0DB1-03C8-44B6-AB3D-169D64C3734A}" presName="dummy5b" presStyleCnt="0"/>
      <dgm:spPr/>
    </dgm:pt>
    <dgm:pt modelId="{A9EAACBE-BCFC-42E1-A340-405026216D60}" type="pres">
      <dgm:prSet presAssocID="{DCFF0DB1-03C8-44B6-AB3D-169D64C3734A}" presName="wedge5Tx" presStyleLbl="node1" presStyleIdx="4" presStyleCnt="7">
        <dgm:presLayoutVars>
          <dgm:chMax val="0"/>
          <dgm:chPref val="0"/>
          <dgm:bulletEnabled val="1"/>
        </dgm:presLayoutVars>
      </dgm:prSet>
      <dgm:spPr/>
    </dgm:pt>
    <dgm:pt modelId="{05771463-6708-479D-AC7E-800EF1A92FDB}" type="pres">
      <dgm:prSet presAssocID="{DCFF0DB1-03C8-44B6-AB3D-169D64C3734A}" presName="wedge6" presStyleLbl="node1" presStyleIdx="5" presStyleCnt="7"/>
      <dgm:spPr/>
    </dgm:pt>
    <dgm:pt modelId="{828A9846-F24F-4175-879B-DB118D21263F}" type="pres">
      <dgm:prSet presAssocID="{DCFF0DB1-03C8-44B6-AB3D-169D64C3734A}" presName="dummy6a" presStyleCnt="0"/>
      <dgm:spPr/>
    </dgm:pt>
    <dgm:pt modelId="{B2752982-9C1E-4202-A6FC-CC5FB75FA7D2}" type="pres">
      <dgm:prSet presAssocID="{DCFF0DB1-03C8-44B6-AB3D-169D64C3734A}" presName="dummy6b" presStyleCnt="0"/>
      <dgm:spPr/>
    </dgm:pt>
    <dgm:pt modelId="{2D26ACA3-27DB-4247-92F4-CC3E4CE2340F}" type="pres">
      <dgm:prSet presAssocID="{DCFF0DB1-03C8-44B6-AB3D-169D64C3734A}" presName="wedge6Tx" presStyleLbl="node1" presStyleIdx="5" presStyleCnt="7">
        <dgm:presLayoutVars>
          <dgm:chMax val="0"/>
          <dgm:chPref val="0"/>
          <dgm:bulletEnabled val="1"/>
        </dgm:presLayoutVars>
      </dgm:prSet>
      <dgm:spPr/>
    </dgm:pt>
    <dgm:pt modelId="{0B82BF77-D673-4425-BF5A-F31D83135A60}" type="pres">
      <dgm:prSet presAssocID="{DCFF0DB1-03C8-44B6-AB3D-169D64C3734A}" presName="wedge7" presStyleLbl="node1" presStyleIdx="6" presStyleCnt="7"/>
      <dgm:spPr/>
    </dgm:pt>
    <dgm:pt modelId="{91326798-E905-4B19-B110-8CE238817F64}" type="pres">
      <dgm:prSet presAssocID="{DCFF0DB1-03C8-44B6-AB3D-169D64C3734A}" presName="dummy7a" presStyleCnt="0"/>
      <dgm:spPr/>
    </dgm:pt>
    <dgm:pt modelId="{BD3F1A2E-1DDD-4E68-88B6-DC6E811751F1}" type="pres">
      <dgm:prSet presAssocID="{DCFF0DB1-03C8-44B6-AB3D-169D64C3734A}" presName="dummy7b" presStyleCnt="0"/>
      <dgm:spPr/>
    </dgm:pt>
    <dgm:pt modelId="{9F132018-CCD7-4462-9647-191D958748E5}" type="pres">
      <dgm:prSet presAssocID="{DCFF0DB1-03C8-44B6-AB3D-169D64C3734A}" presName="wedge7Tx" presStyleLbl="node1" presStyleIdx="6" presStyleCnt="7">
        <dgm:presLayoutVars>
          <dgm:chMax val="0"/>
          <dgm:chPref val="0"/>
          <dgm:bulletEnabled val="1"/>
        </dgm:presLayoutVars>
      </dgm:prSet>
      <dgm:spPr/>
    </dgm:pt>
    <dgm:pt modelId="{39CC06DE-E2BB-4163-90D8-E5E27EB499C3}" type="pres">
      <dgm:prSet presAssocID="{A73D2444-ADF5-4493-A6F8-BF7BEB34D931}" presName="arrowWedge1" presStyleLbl="fgSibTrans2D1" presStyleIdx="0" presStyleCnt="7"/>
      <dgm:spPr/>
    </dgm:pt>
    <dgm:pt modelId="{22CBF4ED-79FB-4AFB-8BD5-0EC15765524D}" type="pres">
      <dgm:prSet presAssocID="{84436991-2294-472B-807A-60F3404AAEF2}" presName="arrowWedge2" presStyleLbl="fgSibTrans2D1" presStyleIdx="1" presStyleCnt="7"/>
      <dgm:spPr/>
    </dgm:pt>
    <dgm:pt modelId="{1DEA3048-CE97-457C-B608-EA417881FB5C}" type="pres">
      <dgm:prSet presAssocID="{539469B7-6044-42E8-9F13-90924CC74747}" presName="arrowWedge3" presStyleLbl="fgSibTrans2D1" presStyleIdx="2" presStyleCnt="7"/>
      <dgm:spPr/>
    </dgm:pt>
    <dgm:pt modelId="{3FF140B9-C278-45AB-8012-1E7E08C3ACEE}" type="pres">
      <dgm:prSet presAssocID="{B3DD4E0B-0B59-4BD9-85E8-BEEA8483577B}" presName="arrowWedge4" presStyleLbl="fgSibTrans2D1" presStyleIdx="3" presStyleCnt="7"/>
      <dgm:spPr/>
    </dgm:pt>
    <dgm:pt modelId="{B2AF818C-2B99-45CC-B697-83529373C3F6}" type="pres">
      <dgm:prSet presAssocID="{00FE77F1-20D1-4803-B4BB-57E7CBD9F93B}" presName="arrowWedge5" presStyleLbl="fgSibTrans2D1" presStyleIdx="4" presStyleCnt="7"/>
      <dgm:spPr/>
    </dgm:pt>
    <dgm:pt modelId="{65DDF264-5240-4B83-936A-F37356B7A1A4}" type="pres">
      <dgm:prSet presAssocID="{9424F1D1-0F11-44CC-ACAB-0FAB73E67318}" presName="arrowWedge6" presStyleLbl="fgSibTrans2D1" presStyleIdx="5" presStyleCnt="7"/>
      <dgm:spPr/>
    </dgm:pt>
    <dgm:pt modelId="{09EF0C5A-3EA4-4A86-8B22-BD6137882B27}" type="pres">
      <dgm:prSet presAssocID="{48E583F2-A822-4F0B-94AF-460754708C2D}" presName="arrowWedge7" presStyleLbl="fgSibTrans2D1" presStyleIdx="6" presStyleCnt="7"/>
      <dgm:spPr/>
    </dgm:pt>
  </dgm:ptLst>
  <dgm:cxnLst>
    <dgm:cxn modelId="{08361E10-4CB6-48AA-882D-1F466186AC9D}" type="presOf" srcId="{167AA00F-1AB3-4D4B-ABCE-34B4931F30CC}" destId="{EA25AD2D-6B62-4304-A125-AA7FB120C95D}" srcOrd="0" destOrd="0" presId="urn:microsoft.com/office/officeart/2005/8/layout/cycle8"/>
    <dgm:cxn modelId="{DFB80A19-B152-471C-9523-AE3B8E9A9E8F}" type="presOf" srcId="{80FA6968-B4BF-4570-ADB6-64C279B76AFA}" destId="{05771463-6708-479D-AC7E-800EF1A92FDB}" srcOrd="0" destOrd="0" presId="urn:microsoft.com/office/officeart/2005/8/layout/cycle8"/>
    <dgm:cxn modelId="{458CEA23-635F-4E52-9D12-DE9B1F6773B9}" srcId="{DCFF0DB1-03C8-44B6-AB3D-169D64C3734A}" destId="{167AA00F-1AB3-4D4B-ABCE-34B4931F30CC}" srcOrd="0" destOrd="0" parTransId="{EB772079-25DB-4C8D-9D26-788D804EFF36}" sibTransId="{A73D2444-ADF5-4493-A6F8-BF7BEB34D931}"/>
    <dgm:cxn modelId="{D0A83438-6E4C-4ED2-B12C-C3DB7B371C4B}" type="presOf" srcId="{77FD208E-7B56-41C9-AA6A-978DB259FB35}" destId="{A9EAACBE-BCFC-42E1-A340-405026216D60}" srcOrd="1" destOrd="0" presId="urn:microsoft.com/office/officeart/2005/8/layout/cycle8"/>
    <dgm:cxn modelId="{312C415B-6168-45E5-A88F-A15B194492A4}" type="presOf" srcId="{167AA00F-1AB3-4D4B-ABCE-34B4931F30CC}" destId="{885D75D0-2D99-4273-A7E6-98072E264AAF}" srcOrd="1" destOrd="0" presId="urn:microsoft.com/office/officeart/2005/8/layout/cycle8"/>
    <dgm:cxn modelId="{AB8E2F6C-CC47-458B-A676-AF533D1F3504}" type="presOf" srcId="{77FD208E-7B56-41C9-AA6A-978DB259FB35}" destId="{AE6CCDF2-11AF-4D45-9243-066EA04D0AE1}" srcOrd="0" destOrd="0" presId="urn:microsoft.com/office/officeart/2005/8/layout/cycle8"/>
    <dgm:cxn modelId="{08CD676E-555A-4D02-9CD5-CA508B36987C}" srcId="{DCFF0DB1-03C8-44B6-AB3D-169D64C3734A}" destId="{80FA6968-B4BF-4570-ADB6-64C279B76AFA}" srcOrd="5" destOrd="0" parTransId="{53EB7A36-321A-4A3E-87C9-5ACDE992A512}" sibTransId="{9424F1D1-0F11-44CC-ACAB-0FAB73E67318}"/>
    <dgm:cxn modelId="{9AA48458-2CBB-4B9F-9D4A-A15CACDEE959}" type="presOf" srcId="{8F277691-B9D8-4446-8E62-68E194923AD5}" destId="{9F132018-CCD7-4462-9647-191D958748E5}" srcOrd="1" destOrd="0" presId="urn:microsoft.com/office/officeart/2005/8/layout/cycle8"/>
    <dgm:cxn modelId="{CDEDB659-2495-42D9-9A66-717470E2750B}" type="presOf" srcId="{E082D16C-E765-45CC-A440-F3A9D93E5A7B}" destId="{AB0E8AEC-7507-4F46-89AA-1D480B251763}" srcOrd="0" destOrd="0" presId="urn:microsoft.com/office/officeart/2005/8/layout/cycle8"/>
    <dgm:cxn modelId="{3DCA6291-5044-493E-B5B9-CA0CD6517F0C}" type="presOf" srcId="{DCFF0DB1-03C8-44B6-AB3D-169D64C3734A}" destId="{2C2011EB-140C-4822-AA87-BA039B039508}" srcOrd="0" destOrd="0" presId="urn:microsoft.com/office/officeart/2005/8/layout/cycle8"/>
    <dgm:cxn modelId="{2746D697-1175-4AE3-A28E-C1928B83248A}" srcId="{DCFF0DB1-03C8-44B6-AB3D-169D64C3734A}" destId="{8546E0FD-5C76-4492-ADCF-7B377B9742C8}" srcOrd="3" destOrd="0" parTransId="{7869B46C-6758-4632-8F01-3961C7A0A653}" sibTransId="{B3DD4E0B-0B59-4BD9-85E8-BEEA8483577B}"/>
    <dgm:cxn modelId="{FACA31A8-8BD6-4907-84C1-8004E50832AD}" srcId="{DCFF0DB1-03C8-44B6-AB3D-169D64C3734A}" destId="{8F277691-B9D8-4446-8E62-68E194923AD5}" srcOrd="6" destOrd="0" parTransId="{AC0949D1-6851-47AA-AFB2-F80D7D2553D9}" sibTransId="{48E583F2-A822-4F0B-94AF-460754708C2D}"/>
    <dgm:cxn modelId="{4AD6D5A8-8BC3-44DC-B1CC-F4F34A741902}" type="presOf" srcId="{2ACB50D6-65D6-4F83-82BB-BE90B50EB1CB}" destId="{CFC81C66-4169-4CF9-8D74-5E612B3527F6}" srcOrd="0" destOrd="0" presId="urn:microsoft.com/office/officeart/2005/8/layout/cycle8"/>
    <dgm:cxn modelId="{242C13C0-D6E9-4F13-85A5-B6FFE8D2155B}" type="presOf" srcId="{8F277691-B9D8-4446-8E62-68E194923AD5}" destId="{0B82BF77-D673-4425-BF5A-F31D83135A60}" srcOrd="0" destOrd="0" presId="urn:microsoft.com/office/officeart/2005/8/layout/cycle8"/>
    <dgm:cxn modelId="{A1731BC1-9B73-4E3B-A789-6DEBC10EAAE5}" type="presOf" srcId="{E082D16C-E765-45CC-A440-F3A9D93E5A7B}" destId="{BA778AFD-80E1-4168-B8FA-6254117223D7}" srcOrd="1" destOrd="0" presId="urn:microsoft.com/office/officeart/2005/8/layout/cycle8"/>
    <dgm:cxn modelId="{913B52C3-037A-4B06-A2C8-A4B4CEFD0BCA}" srcId="{DCFF0DB1-03C8-44B6-AB3D-169D64C3734A}" destId="{77FD208E-7B56-41C9-AA6A-978DB259FB35}" srcOrd="4" destOrd="0" parTransId="{E791DE50-4093-4963-9C5A-8E621EB65FA8}" sibTransId="{00FE77F1-20D1-4803-B4BB-57E7CBD9F93B}"/>
    <dgm:cxn modelId="{878284C5-903F-4DCC-BBFF-8791169D1FB1}" type="presOf" srcId="{8546E0FD-5C76-4492-ADCF-7B377B9742C8}" destId="{B0CA9BC5-F674-42AF-BD39-FBDB2CA670A3}" srcOrd="1" destOrd="0" presId="urn:microsoft.com/office/officeart/2005/8/layout/cycle8"/>
    <dgm:cxn modelId="{1A908ECD-3BA9-45D9-88E4-7CC81CF0F1E9}" type="presOf" srcId="{8546E0FD-5C76-4492-ADCF-7B377B9742C8}" destId="{02AB7F9B-C3F8-4B14-90BD-0A9A93D43624}" srcOrd="0" destOrd="0" presId="urn:microsoft.com/office/officeart/2005/8/layout/cycle8"/>
    <dgm:cxn modelId="{14B256D2-3D62-4371-8A3C-6B0721315941}" type="presOf" srcId="{2ACB50D6-65D6-4F83-82BB-BE90B50EB1CB}" destId="{38568F1A-C381-4E56-B744-331D569DB103}" srcOrd="1" destOrd="0" presId="urn:microsoft.com/office/officeart/2005/8/layout/cycle8"/>
    <dgm:cxn modelId="{6CBAD9D6-3051-4922-9EAE-B3DC8BC60ED8}" type="presOf" srcId="{80FA6968-B4BF-4570-ADB6-64C279B76AFA}" destId="{2D26ACA3-27DB-4247-92F4-CC3E4CE2340F}" srcOrd="1" destOrd="0" presId="urn:microsoft.com/office/officeart/2005/8/layout/cycle8"/>
    <dgm:cxn modelId="{E90583DD-0874-4CFB-BFA9-3BAC6018D7A6}" srcId="{DCFF0DB1-03C8-44B6-AB3D-169D64C3734A}" destId="{2ACB50D6-65D6-4F83-82BB-BE90B50EB1CB}" srcOrd="2" destOrd="0" parTransId="{5F0BE301-FD5A-46FB-8C55-716FBF9011DE}" sibTransId="{539469B7-6044-42E8-9F13-90924CC74747}"/>
    <dgm:cxn modelId="{A12CD2ED-A118-4E3F-9400-67C80F3412A5}" srcId="{DCFF0DB1-03C8-44B6-AB3D-169D64C3734A}" destId="{E082D16C-E765-45CC-A440-F3A9D93E5A7B}" srcOrd="1" destOrd="0" parTransId="{BE04BA24-1C34-4298-BC53-A8D637ECD3C9}" sibTransId="{84436991-2294-472B-807A-60F3404AAEF2}"/>
    <dgm:cxn modelId="{4DA2EFD8-5D5A-4A3E-8A88-2676DCD223D8}" type="presParOf" srcId="{2C2011EB-140C-4822-AA87-BA039B039508}" destId="{EA25AD2D-6B62-4304-A125-AA7FB120C95D}" srcOrd="0" destOrd="0" presId="urn:microsoft.com/office/officeart/2005/8/layout/cycle8"/>
    <dgm:cxn modelId="{FD380090-2631-4AFA-AD42-59D7B8A77FA6}" type="presParOf" srcId="{2C2011EB-140C-4822-AA87-BA039B039508}" destId="{B63E2235-8022-4070-ACD6-A9A09FE307AE}" srcOrd="1" destOrd="0" presId="urn:microsoft.com/office/officeart/2005/8/layout/cycle8"/>
    <dgm:cxn modelId="{AB9D0303-7683-4A9D-BC6F-54E66FE5133B}" type="presParOf" srcId="{2C2011EB-140C-4822-AA87-BA039B039508}" destId="{2374340A-8D6F-4138-BCB9-DF3A47FAAFEB}" srcOrd="2" destOrd="0" presId="urn:microsoft.com/office/officeart/2005/8/layout/cycle8"/>
    <dgm:cxn modelId="{6001FFA3-BF23-4B26-B31F-F9577EAE6FA4}" type="presParOf" srcId="{2C2011EB-140C-4822-AA87-BA039B039508}" destId="{885D75D0-2D99-4273-A7E6-98072E264AAF}" srcOrd="3" destOrd="0" presId="urn:microsoft.com/office/officeart/2005/8/layout/cycle8"/>
    <dgm:cxn modelId="{D46FEE49-22F2-45C4-A750-C544F67E6336}" type="presParOf" srcId="{2C2011EB-140C-4822-AA87-BA039B039508}" destId="{AB0E8AEC-7507-4F46-89AA-1D480B251763}" srcOrd="4" destOrd="0" presId="urn:microsoft.com/office/officeart/2005/8/layout/cycle8"/>
    <dgm:cxn modelId="{67A0273C-B96A-4B2A-9AF7-29B5E4D76AB5}" type="presParOf" srcId="{2C2011EB-140C-4822-AA87-BA039B039508}" destId="{4C3014F2-2C0B-4708-84B6-7BB5482C5468}" srcOrd="5" destOrd="0" presId="urn:microsoft.com/office/officeart/2005/8/layout/cycle8"/>
    <dgm:cxn modelId="{EF02B8A5-3D03-42D2-A3D5-AB566C0FAF51}" type="presParOf" srcId="{2C2011EB-140C-4822-AA87-BA039B039508}" destId="{83B8DE64-07D3-48EC-851A-44105A42AE41}" srcOrd="6" destOrd="0" presId="urn:microsoft.com/office/officeart/2005/8/layout/cycle8"/>
    <dgm:cxn modelId="{4243530E-F2D0-4135-A65E-7EA412DEDE95}" type="presParOf" srcId="{2C2011EB-140C-4822-AA87-BA039B039508}" destId="{BA778AFD-80E1-4168-B8FA-6254117223D7}" srcOrd="7" destOrd="0" presId="urn:microsoft.com/office/officeart/2005/8/layout/cycle8"/>
    <dgm:cxn modelId="{B86606ED-604E-4AA1-B5AE-2ED0E0094DFD}" type="presParOf" srcId="{2C2011EB-140C-4822-AA87-BA039B039508}" destId="{CFC81C66-4169-4CF9-8D74-5E612B3527F6}" srcOrd="8" destOrd="0" presId="urn:microsoft.com/office/officeart/2005/8/layout/cycle8"/>
    <dgm:cxn modelId="{D5D2AD5B-3226-479F-9EA3-0030F5C0A38A}" type="presParOf" srcId="{2C2011EB-140C-4822-AA87-BA039B039508}" destId="{84A4F760-0724-4769-8153-984900A7026B}" srcOrd="9" destOrd="0" presId="urn:microsoft.com/office/officeart/2005/8/layout/cycle8"/>
    <dgm:cxn modelId="{1B66FBA3-B17E-493D-8D9F-4BB7B315C938}" type="presParOf" srcId="{2C2011EB-140C-4822-AA87-BA039B039508}" destId="{22E2B8D3-FCDC-48EC-9D73-7AC2E87E2FE8}" srcOrd="10" destOrd="0" presId="urn:microsoft.com/office/officeart/2005/8/layout/cycle8"/>
    <dgm:cxn modelId="{F1EE6B37-8A7F-41CC-9241-D38B4572365D}" type="presParOf" srcId="{2C2011EB-140C-4822-AA87-BA039B039508}" destId="{38568F1A-C381-4E56-B744-331D569DB103}" srcOrd="11" destOrd="0" presId="urn:microsoft.com/office/officeart/2005/8/layout/cycle8"/>
    <dgm:cxn modelId="{F9280CDF-34DF-4D45-B612-16DEC3661D75}" type="presParOf" srcId="{2C2011EB-140C-4822-AA87-BA039B039508}" destId="{02AB7F9B-C3F8-4B14-90BD-0A9A93D43624}" srcOrd="12" destOrd="0" presId="urn:microsoft.com/office/officeart/2005/8/layout/cycle8"/>
    <dgm:cxn modelId="{16F6716B-FDD0-419B-8FEE-B174364EE658}" type="presParOf" srcId="{2C2011EB-140C-4822-AA87-BA039B039508}" destId="{6EF51C52-1EA7-4B7F-B524-5657A9E86444}" srcOrd="13" destOrd="0" presId="urn:microsoft.com/office/officeart/2005/8/layout/cycle8"/>
    <dgm:cxn modelId="{F89DAE13-7C63-423A-9E7A-FFEDB27D9FE1}" type="presParOf" srcId="{2C2011EB-140C-4822-AA87-BA039B039508}" destId="{9969C36D-F867-4B60-BEB4-A32C585D6B7C}" srcOrd="14" destOrd="0" presId="urn:microsoft.com/office/officeart/2005/8/layout/cycle8"/>
    <dgm:cxn modelId="{2A470A14-FF5F-484E-A3C9-D8A56E3F72F8}" type="presParOf" srcId="{2C2011EB-140C-4822-AA87-BA039B039508}" destId="{B0CA9BC5-F674-42AF-BD39-FBDB2CA670A3}" srcOrd="15" destOrd="0" presId="urn:microsoft.com/office/officeart/2005/8/layout/cycle8"/>
    <dgm:cxn modelId="{CAA59C41-609F-4A7D-908E-321B0F3DF2C7}" type="presParOf" srcId="{2C2011EB-140C-4822-AA87-BA039B039508}" destId="{AE6CCDF2-11AF-4D45-9243-066EA04D0AE1}" srcOrd="16" destOrd="0" presId="urn:microsoft.com/office/officeart/2005/8/layout/cycle8"/>
    <dgm:cxn modelId="{3BE0C797-9C0F-4CC4-B781-24DED4CD0167}" type="presParOf" srcId="{2C2011EB-140C-4822-AA87-BA039B039508}" destId="{CB947E81-4AC5-411B-ACA9-F069A5C883FC}" srcOrd="17" destOrd="0" presId="urn:microsoft.com/office/officeart/2005/8/layout/cycle8"/>
    <dgm:cxn modelId="{C7D39839-5CE9-4616-B68B-FB617D4EB8B4}" type="presParOf" srcId="{2C2011EB-140C-4822-AA87-BA039B039508}" destId="{D191A31C-A773-4DFB-8FE2-154D64B90C90}" srcOrd="18" destOrd="0" presId="urn:microsoft.com/office/officeart/2005/8/layout/cycle8"/>
    <dgm:cxn modelId="{852A9B51-55A6-4DDE-8499-DD610A2A0D91}" type="presParOf" srcId="{2C2011EB-140C-4822-AA87-BA039B039508}" destId="{A9EAACBE-BCFC-42E1-A340-405026216D60}" srcOrd="19" destOrd="0" presId="urn:microsoft.com/office/officeart/2005/8/layout/cycle8"/>
    <dgm:cxn modelId="{00B70880-3025-42FF-BF4B-89E661D96B28}" type="presParOf" srcId="{2C2011EB-140C-4822-AA87-BA039B039508}" destId="{05771463-6708-479D-AC7E-800EF1A92FDB}" srcOrd="20" destOrd="0" presId="urn:microsoft.com/office/officeart/2005/8/layout/cycle8"/>
    <dgm:cxn modelId="{20A0A611-2E74-4038-A168-E04D3C79270E}" type="presParOf" srcId="{2C2011EB-140C-4822-AA87-BA039B039508}" destId="{828A9846-F24F-4175-879B-DB118D21263F}" srcOrd="21" destOrd="0" presId="urn:microsoft.com/office/officeart/2005/8/layout/cycle8"/>
    <dgm:cxn modelId="{0310B69D-D47B-4A68-9E0C-98F1448C9F53}" type="presParOf" srcId="{2C2011EB-140C-4822-AA87-BA039B039508}" destId="{B2752982-9C1E-4202-A6FC-CC5FB75FA7D2}" srcOrd="22" destOrd="0" presId="urn:microsoft.com/office/officeart/2005/8/layout/cycle8"/>
    <dgm:cxn modelId="{69DF2EFC-332D-4D6C-BDC5-FCBA06BE5F00}" type="presParOf" srcId="{2C2011EB-140C-4822-AA87-BA039B039508}" destId="{2D26ACA3-27DB-4247-92F4-CC3E4CE2340F}" srcOrd="23" destOrd="0" presId="urn:microsoft.com/office/officeart/2005/8/layout/cycle8"/>
    <dgm:cxn modelId="{4473A9BE-E1B4-4DC0-9DA6-9989B95BFB2B}" type="presParOf" srcId="{2C2011EB-140C-4822-AA87-BA039B039508}" destId="{0B82BF77-D673-4425-BF5A-F31D83135A60}" srcOrd="24" destOrd="0" presId="urn:microsoft.com/office/officeart/2005/8/layout/cycle8"/>
    <dgm:cxn modelId="{FB87A2AF-4365-44D8-BE5B-C092D9CA89E6}" type="presParOf" srcId="{2C2011EB-140C-4822-AA87-BA039B039508}" destId="{91326798-E905-4B19-B110-8CE238817F64}" srcOrd="25" destOrd="0" presId="urn:microsoft.com/office/officeart/2005/8/layout/cycle8"/>
    <dgm:cxn modelId="{7E7ECD81-005B-46FC-829D-5C00C355A4F4}" type="presParOf" srcId="{2C2011EB-140C-4822-AA87-BA039B039508}" destId="{BD3F1A2E-1DDD-4E68-88B6-DC6E811751F1}" srcOrd="26" destOrd="0" presId="urn:microsoft.com/office/officeart/2005/8/layout/cycle8"/>
    <dgm:cxn modelId="{335ADDC5-7AF1-4353-A1AA-80E3485D8F12}" type="presParOf" srcId="{2C2011EB-140C-4822-AA87-BA039B039508}" destId="{9F132018-CCD7-4462-9647-191D958748E5}" srcOrd="27" destOrd="0" presId="urn:microsoft.com/office/officeart/2005/8/layout/cycle8"/>
    <dgm:cxn modelId="{8AE3DCAB-6115-4672-878F-2C7F3ED94C9D}" type="presParOf" srcId="{2C2011EB-140C-4822-AA87-BA039B039508}" destId="{39CC06DE-E2BB-4163-90D8-E5E27EB499C3}" srcOrd="28" destOrd="0" presId="urn:microsoft.com/office/officeart/2005/8/layout/cycle8"/>
    <dgm:cxn modelId="{220E1524-74D1-455E-AE87-AC170E0F7B31}" type="presParOf" srcId="{2C2011EB-140C-4822-AA87-BA039B039508}" destId="{22CBF4ED-79FB-4AFB-8BD5-0EC15765524D}" srcOrd="29" destOrd="0" presId="urn:microsoft.com/office/officeart/2005/8/layout/cycle8"/>
    <dgm:cxn modelId="{ED810676-3E33-4E4F-A4E4-69895F46B856}" type="presParOf" srcId="{2C2011EB-140C-4822-AA87-BA039B039508}" destId="{1DEA3048-CE97-457C-B608-EA417881FB5C}" srcOrd="30" destOrd="0" presId="urn:microsoft.com/office/officeart/2005/8/layout/cycle8"/>
    <dgm:cxn modelId="{4D003159-4FDB-41C2-A2F3-D177BE3B5114}" type="presParOf" srcId="{2C2011EB-140C-4822-AA87-BA039B039508}" destId="{3FF140B9-C278-45AB-8012-1E7E08C3ACEE}" srcOrd="31" destOrd="0" presId="urn:microsoft.com/office/officeart/2005/8/layout/cycle8"/>
    <dgm:cxn modelId="{4ACAF30C-F585-4E1A-9E9C-CAFF5AEF1474}" type="presParOf" srcId="{2C2011EB-140C-4822-AA87-BA039B039508}" destId="{B2AF818C-2B99-45CC-B697-83529373C3F6}" srcOrd="32" destOrd="0" presId="urn:microsoft.com/office/officeart/2005/8/layout/cycle8"/>
    <dgm:cxn modelId="{1ABBA2DA-E7B0-4793-A83A-A3F337F19BDA}" type="presParOf" srcId="{2C2011EB-140C-4822-AA87-BA039B039508}" destId="{65DDF264-5240-4B83-936A-F37356B7A1A4}" srcOrd="33" destOrd="0" presId="urn:microsoft.com/office/officeart/2005/8/layout/cycle8"/>
    <dgm:cxn modelId="{99F79E8B-2054-45C6-9F0C-84C1D7CBD11B}" type="presParOf" srcId="{2C2011EB-140C-4822-AA87-BA039B039508}" destId="{09EF0C5A-3EA4-4A86-8B22-BD6137882B27}" srcOrd="34"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A8B22CD-8485-42FA-80F2-568408D86DF9}"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35E5F7F8-060D-4A50-AB2F-B09AE5F34ECD}">
      <dgm:prSet/>
      <dgm:spPr/>
      <dgm:t>
        <a:bodyPr/>
        <a:lstStyle/>
        <a:p>
          <a:r>
            <a:rPr lang="en-US" dirty="0"/>
            <a:t>Finish the missing panels: Provide some panels and ask students to complete the story sequentially. (Cary, 2004 p. 88)</a:t>
          </a:r>
        </a:p>
      </dgm:t>
    </dgm:pt>
    <dgm:pt modelId="{A5B4CD08-C157-4D14-B536-1E4F87BAD462}" type="parTrans" cxnId="{D590E677-42CB-405C-963A-89F67199340B}">
      <dgm:prSet/>
      <dgm:spPr/>
      <dgm:t>
        <a:bodyPr/>
        <a:lstStyle/>
        <a:p>
          <a:endParaRPr lang="en-US"/>
        </a:p>
      </dgm:t>
    </dgm:pt>
    <dgm:pt modelId="{A0D321FA-53DC-4D9D-9AC6-A9B950C6CB7D}" type="sibTrans" cxnId="{D590E677-42CB-405C-963A-89F67199340B}">
      <dgm:prSet/>
      <dgm:spPr/>
      <dgm:t>
        <a:bodyPr/>
        <a:lstStyle/>
        <a:p>
          <a:endParaRPr lang="en-US"/>
        </a:p>
      </dgm:t>
    </dgm:pt>
    <dgm:pt modelId="{DB2FE119-8FC2-459D-B8D1-70C4167883F7}">
      <dgm:prSet/>
      <dgm:spPr/>
      <dgm:t>
        <a:bodyPr/>
        <a:lstStyle/>
        <a:p>
          <a:r>
            <a:rPr lang="en-US"/>
            <a:t>Fill in the dialogue: Provide students with comics or storyboards without the text and ask them to fill in the text.  (Cary, 2004 p. 78)</a:t>
          </a:r>
        </a:p>
      </dgm:t>
    </dgm:pt>
    <dgm:pt modelId="{03558371-6D0E-4885-97CA-C6426F10082C}" type="parTrans" cxnId="{2B955E3B-0B8B-479E-B06F-AE2A72BC8E07}">
      <dgm:prSet/>
      <dgm:spPr/>
      <dgm:t>
        <a:bodyPr/>
        <a:lstStyle/>
        <a:p>
          <a:endParaRPr lang="en-US"/>
        </a:p>
      </dgm:t>
    </dgm:pt>
    <dgm:pt modelId="{FC52E233-FC8C-4559-86F6-D6E24C2DA765}" type="sibTrans" cxnId="{2B955E3B-0B8B-479E-B06F-AE2A72BC8E07}">
      <dgm:prSet/>
      <dgm:spPr/>
      <dgm:t>
        <a:bodyPr/>
        <a:lstStyle/>
        <a:p>
          <a:endParaRPr lang="en-US"/>
        </a:p>
      </dgm:t>
    </dgm:pt>
    <dgm:pt modelId="{8575F4DB-DA9D-4DEF-AB72-235BD33FE014}">
      <dgm:prSet/>
      <dgm:spPr/>
      <dgm:t>
        <a:bodyPr/>
        <a:lstStyle/>
        <a:p>
          <a:r>
            <a:rPr lang="en-US"/>
            <a:t>Create a script: Provide students with wordless comics and ask them to create a script for it. (Cary, 2004 p. 81)</a:t>
          </a:r>
        </a:p>
      </dgm:t>
    </dgm:pt>
    <dgm:pt modelId="{376DD480-A55F-4417-AACF-8A2D75ECDDED}" type="parTrans" cxnId="{3D11F8DD-0E28-49A5-9A98-E64F03B6C63C}">
      <dgm:prSet/>
      <dgm:spPr/>
      <dgm:t>
        <a:bodyPr/>
        <a:lstStyle/>
        <a:p>
          <a:endParaRPr lang="en-US"/>
        </a:p>
      </dgm:t>
    </dgm:pt>
    <dgm:pt modelId="{2C5ED9FD-B098-4C52-BDE1-A99124B3FB39}" type="sibTrans" cxnId="{3D11F8DD-0E28-49A5-9A98-E64F03B6C63C}">
      <dgm:prSet/>
      <dgm:spPr/>
      <dgm:t>
        <a:bodyPr/>
        <a:lstStyle/>
        <a:p>
          <a:endParaRPr lang="en-US"/>
        </a:p>
      </dgm:t>
    </dgm:pt>
    <dgm:pt modelId="{700B33B8-3A8A-49A6-9AA4-397213B2D7D2}" type="pres">
      <dgm:prSet presAssocID="{FA8B22CD-8485-42FA-80F2-568408D86DF9}" presName="root" presStyleCnt="0">
        <dgm:presLayoutVars>
          <dgm:dir/>
          <dgm:resizeHandles val="exact"/>
        </dgm:presLayoutVars>
      </dgm:prSet>
      <dgm:spPr/>
    </dgm:pt>
    <dgm:pt modelId="{FCDABE7B-2E22-4C79-9A38-A7256582E619}" type="pres">
      <dgm:prSet presAssocID="{35E5F7F8-060D-4A50-AB2F-B09AE5F34ECD}" presName="compNode" presStyleCnt="0"/>
      <dgm:spPr/>
    </dgm:pt>
    <dgm:pt modelId="{2C458AFB-826C-487A-AEDC-83C566B6ED26}" type="pres">
      <dgm:prSet presAssocID="{35E5F7F8-060D-4A50-AB2F-B09AE5F34ECD}" presName="bgRect" presStyleLbl="bgShp" presStyleIdx="0" presStyleCnt="3"/>
      <dgm:spPr/>
    </dgm:pt>
    <dgm:pt modelId="{DD66E5AE-4B89-4A78-92A6-CDF61D454CE6}" type="pres">
      <dgm:prSet presAssocID="{35E5F7F8-060D-4A50-AB2F-B09AE5F34ECD}" presName="iconRect" presStyleLbl="node1" presStyleIdx="0" presStyleCnt="3"/>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dgm:spPr>
      <dgm:extLst>
        <a:ext uri="{E40237B7-FDA0-4F09-8148-C483321AD2D9}">
          <dgm14:cNvPr xmlns:dgm14="http://schemas.microsoft.com/office/drawing/2010/diagram" id="0" name="" descr="Scribble with solid fill"/>
        </a:ext>
      </dgm:extLst>
    </dgm:pt>
    <dgm:pt modelId="{8C0322FB-04AF-4FC8-A296-ED4F1520D744}" type="pres">
      <dgm:prSet presAssocID="{35E5F7F8-060D-4A50-AB2F-B09AE5F34ECD}" presName="spaceRect" presStyleCnt="0"/>
      <dgm:spPr/>
    </dgm:pt>
    <dgm:pt modelId="{D75C361C-DA31-4933-AF9F-69A21DACDA9E}" type="pres">
      <dgm:prSet presAssocID="{35E5F7F8-060D-4A50-AB2F-B09AE5F34ECD}" presName="parTx" presStyleLbl="revTx" presStyleIdx="0" presStyleCnt="3">
        <dgm:presLayoutVars>
          <dgm:chMax val="0"/>
          <dgm:chPref val="0"/>
        </dgm:presLayoutVars>
      </dgm:prSet>
      <dgm:spPr/>
    </dgm:pt>
    <dgm:pt modelId="{034BB1DD-6C88-45E9-9BD0-69C76D427593}" type="pres">
      <dgm:prSet presAssocID="{A0D321FA-53DC-4D9D-9AC6-A9B950C6CB7D}" presName="sibTrans" presStyleCnt="0"/>
      <dgm:spPr/>
    </dgm:pt>
    <dgm:pt modelId="{207C9AF1-1730-49DA-8902-07F17A8D0F88}" type="pres">
      <dgm:prSet presAssocID="{DB2FE119-8FC2-459D-B8D1-70C4167883F7}" presName="compNode" presStyleCnt="0"/>
      <dgm:spPr/>
    </dgm:pt>
    <dgm:pt modelId="{EDDF4988-E40B-4145-9159-F70BFFD24DFA}" type="pres">
      <dgm:prSet presAssocID="{DB2FE119-8FC2-459D-B8D1-70C4167883F7}" presName="bgRect" presStyleLbl="bgShp" presStyleIdx="1" presStyleCnt="3"/>
      <dgm:spPr/>
    </dgm:pt>
    <dgm:pt modelId="{881A077A-786F-45C6-A4DD-27FFA57A3BD1}" type="pres">
      <dgm:prSet presAssocID="{DB2FE119-8FC2-459D-B8D1-70C4167883F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dgm:spPr>
      <dgm:extLst>
        <a:ext uri="{E40237B7-FDA0-4F09-8148-C483321AD2D9}">
          <dgm14:cNvPr xmlns:dgm14="http://schemas.microsoft.com/office/drawing/2010/diagram" id="0" name="" descr="Chat with solid fill"/>
        </a:ext>
      </dgm:extLst>
    </dgm:pt>
    <dgm:pt modelId="{BBFB5B17-2F66-40E8-9084-CE5E3C72AFDA}" type="pres">
      <dgm:prSet presAssocID="{DB2FE119-8FC2-459D-B8D1-70C4167883F7}" presName="spaceRect" presStyleCnt="0"/>
      <dgm:spPr/>
    </dgm:pt>
    <dgm:pt modelId="{F71237CE-CA0D-476F-94CB-C0CA09FAF649}" type="pres">
      <dgm:prSet presAssocID="{DB2FE119-8FC2-459D-B8D1-70C4167883F7}" presName="parTx" presStyleLbl="revTx" presStyleIdx="1" presStyleCnt="3">
        <dgm:presLayoutVars>
          <dgm:chMax val="0"/>
          <dgm:chPref val="0"/>
        </dgm:presLayoutVars>
      </dgm:prSet>
      <dgm:spPr/>
    </dgm:pt>
    <dgm:pt modelId="{0E4D3159-11D9-4F24-B9D5-980C4279A104}" type="pres">
      <dgm:prSet presAssocID="{FC52E233-FC8C-4559-86F6-D6E24C2DA765}" presName="sibTrans" presStyleCnt="0"/>
      <dgm:spPr/>
    </dgm:pt>
    <dgm:pt modelId="{1D986E39-D48D-4E10-B26D-FA64C109792B}" type="pres">
      <dgm:prSet presAssocID="{8575F4DB-DA9D-4DEF-AB72-235BD33FE014}" presName="compNode" presStyleCnt="0"/>
      <dgm:spPr/>
    </dgm:pt>
    <dgm:pt modelId="{7D64219A-08D1-48E4-B30B-B3FD88EC1964}" type="pres">
      <dgm:prSet presAssocID="{8575F4DB-DA9D-4DEF-AB72-235BD33FE014}" presName="bgRect" presStyleLbl="bgShp" presStyleIdx="2" presStyleCnt="3"/>
      <dgm:spPr/>
    </dgm:pt>
    <dgm:pt modelId="{E55FAAF2-C722-4523-AD4E-F0138610053D}" type="pres">
      <dgm:prSet presAssocID="{8575F4DB-DA9D-4DEF-AB72-235BD33FE014}" presName="iconRect" presStyleLbl="node1" presStyleIdx="2" presStyleCnt="3"/>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a:noFill/>
        </a:ln>
      </dgm:spPr>
      <dgm:extLst>
        <a:ext uri="{E40237B7-FDA0-4F09-8148-C483321AD2D9}">
          <dgm14:cNvPr xmlns:dgm14="http://schemas.microsoft.com/office/drawing/2010/diagram" id="0" name="" descr="Scroll with solid fill"/>
        </a:ext>
      </dgm:extLst>
    </dgm:pt>
    <dgm:pt modelId="{AE28489A-B686-403E-B181-AA3D9374FC63}" type="pres">
      <dgm:prSet presAssocID="{8575F4DB-DA9D-4DEF-AB72-235BD33FE014}" presName="spaceRect" presStyleCnt="0"/>
      <dgm:spPr/>
    </dgm:pt>
    <dgm:pt modelId="{A0BE61AD-BCF2-472F-A6A9-3F3642B1A331}" type="pres">
      <dgm:prSet presAssocID="{8575F4DB-DA9D-4DEF-AB72-235BD33FE014}" presName="parTx" presStyleLbl="revTx" presStyleIdx="2" presStyleCnt="3">
        <dgm:presLayoutVars>
          <dgm:chMax val="0"/>
          <dgm:chPref val="0"/>
        </dgm:presLayoutVars>
      </dgm:prSet>
      <dgm:spPr/>
    </dgm:pt>
  </dgm:ptLst>
  <dgm:cxnLst>
    <dgm:cxn modelId="{46A66A03-A989-4C91-BC87-7DFE3F0D9D85}" type="presOf" srcId="{FA8B22CD-8485-42FA-80F2-568408D86DF9}" destId="{700B33B8-3A8A-49A6-9AA4-397213B2D7D2}" srcOrd="0" destOrd="0" presId="urn:microsoft.com/office/officeart/2018/2/layout/IconVerticalSolidList"/>
    <dgm:cxn modelId="{447B9208-A160-4D04-AF2C-1359C9155BD8}" type="presOf" srcId="{35E5F7F8-060D-4A50-AB2F-B09AE5F34ECD}" destId="{D75C361C-DA31-4933-AF9F-69A21DACDA9E}" srcOrd="0" destOrd="0" presId="urn:microsoft.com/office/officeart/2018/2/layout/IconVerticalSolidList"/>
    <dgm:cxn modelId="{2B955E3B-0B8B-479E-B06F-AE2A72BC8E07}" srcId="{FA8B22CD-8485-42FA-80F2-568408D86DF9}" destId="{DB2FE119-8FC2-459D-B8D1-70C4167883F7}" srcOrd="1" destOrd="0" parTransId="{03558371-6D0E-4885-97CA-C6426F10082C}" sibTransId="{FC52E233-FC8C-4559-86F6-D6E24C2DA765}"/>
    <dgm:cxn modelId="{1BCBB770-B014-435D-882C-A876514A6E52}" type="presOf" srcId="{8575F4DB-DA9D-4DEF-AB72-235BD33FE014}" destId="{A0BE61AD-BCF2-472F-A6A9-3F3642B1A331}" srcOrd="0" destOrd="0" presId="urn:microsoft.com/office/officeart/2018/2/layout/IconVerticalSolidList"/>
    <dgm:cxn modelId="{D590E677-42CB-405C-963A-89F67199340B}" srcId="{FA8B22CD-8485-42FA-80F2-568408D86DF9}" destId="{35E5F7F8-060D-4A50-AB2F-B09AE5F34ECD}" srcOrd="0" destOrd="0" parTransId="{A5B4CD08-C157-4D14-B536-1E4F87BAD462}" sibTransId="{A0D321FA-53DC-4D9D-9AC6-A9B950C6CB7D}"/>
    <dgm:cxn modelId="{50A57FD9-5820-4B3A-B9C8-A0134FF1D762}" type="presOf" srcId="{DB2FE119-8FC2-459D-B8D1-70C4167883F7}" destId="{F71237CE-CA0D-476F-94CB-C0CA09FAF649}" srcOrd="0" destOrd="0" presId="urn:microsoft.com/office/officeart/2018/2/layout/IconVerticalSolidList"/>
    <dgm:cxn modelId="{3D11F8DD-0E28-49A5-9A98-E64F03B6C63C}" srcId="{FA8B22CD-8485-42FA-80F2-568408D86DF9}" destId="{8575F4DB-DA9D-4DEF-AB72-235BD33FE014}" srcOrd="2" destOrd="0" parTransId="{376DD480-A55F-4417-AACF-8A2D75ECDDED}" sibTransId="{2C5ED9FD-B098-4C52-BDE1-A99124B3FB39}"/>
    <dgm:cxn modelId="{93670A2A-C8E5-482B-AE80-52E6118BFAFC}" type="presParOf" srcId="{700B33B8-3A8A-49A6-9AA4-397213B2D7D2}" destId="{FCDABE7B-2E22-4C79-9A38-A7256582E619}" srcOrd="0" destOrd="0" presId="urn:microsoft.com/office/officeart/2018/2/layout/IconVerticalSolidList"/>
    <dgm:cxn modelId="{140A3A34-1031-4135-AF1D-AEEE83A0595F}" type="presParOf" srcId="{FCDABE7B-2E22-4C79-9A38-A7256582E619}" destId="{2C458AFB-826C-487A-AEDC-83C566B6ED26}" srcOrd="0" destOrd="0" presId="urn:microsoft.com/office/officeart/2018/2/layout/IconVerticalSolidList"/>
    <dgm:cxn modelId="{6206D00F-8F29-407B-BDD0-A3EF69A602E5}" type="presParOf" srcId="{FCDABE7B-2E22-4C79-9A38-A7256582E619}" destId="{DD66E5AE-4B89-4A78-92A6-CDF61D454CE6}" srcOrd="1" destOrd="0" presId="urn:microsoft.com/office/officeart/2018/2/layout/IconVerticalSolidList"/>
    <dgm:cxn modelId="{54F8DFA4-9441-463A-9D2B-63187BB9227D}" type="presParOf" srcId="{FCDABE7B-2E22-4C79-9A38-A7256582E619}" destId="{8C0322FB-04AF-4FC8-A296-ED4F1520D744}" srcOrd="2" destOrd="0" presId="urn:microsoft.com/office/officeart/2018/2/layout/IconVerticalSolidList"/>
    <dgm:cxn modelId="{79EFE19B-DD1B-44F1-AF5C-157E2F9A45CD}" type="presParOf" srcId="{FCDABE7B-2E22-4C79-9A38-A7256582E619}" destId="{D75C361C-DA31-4933-AF9F-69A21DACDA9E}" srcOrd="3" destOrd="0" presId="urn:microsoft.com/office/officeart/2018/2/layout/IconVerticalSolidList"/>
    <dgm:cxn modelId="{B0201F23-1FAD-465C-BD92-CF4B59A3DFEE}" type="presParOf" srcId="{700B33B8-3A8A-49A6-9AA4-397213B2D7D2}" destId="{034BB1DD-6C88-45E9-9BD0-69C76D427593}" srcOrd="1" destOrd="0" presId="urn:microsoft.com/office/officeart/2018/2/layout/IconVerticalSolidList"/>
    <dgm:cxn modelId="{BF4962B0-9DF3-4189-A777-3C10D55EFC2B}" type="presParOf" srcId="{700B33B8-3A8A-49A6-9AA4-397213B2D7D2}" destId="{207C9AF1-1730-49DA-8902-07F17A8D0F88}" srcOrd="2" destOrd="0" presId="urn:microsoft.com/office/officeart/2018/2/layout/IconVerticalSolidList"/>
    <dgm:cxn modelId="{434490F8-B947-43FF-837B-2D9A3A4A6025}" type="presParOf" srcId="{207C9AF1-1730-49DA-8902-07F17A8D0F88}" destId="{EDDF4988-E40B-4145-9159-F70BFFD24DFA}" srcOrd="0" destOrd="0" presId="urn:microsoft.com/office/officeart/2018/2/layout/IconVerticalSolidList"/>
    <dgm:cxn modelId="{49A33174-AED3-4E85-B1B1-564EB56A32F9}" type="presParOf" srcId="{207C9AF1-1730-49DA-8902-07F17A8D0F88}" destId="{881A077A-786F-45C6-A4DD-27FFA57A3BD1}" srcOrd="1" destOrd="0" presId="urn:microsoft.com/office/officeart/2018/2/layout/IconVerticalSolidList"/>
    <dgm:cxn modelId="{AF7629B7-F7AF-4CDF-9078-E68EE636AF57}" type="presParOf" srcId="{207C9AF1-1730-49DA-8902-07F17A8D0F88}" destId="{BBFB5B17-2F66-40E8-9084-CE5E3C72AFDA}" srcOrd="2" destOrd="0" presId="urn:microsoft.com/office/officeart/2018/2/layout/IconVerticalSolidList"/>
    <dgm:cxn modelId="{4C24F13B-E51D-443C-9B2D-F5F5385E8990}" type="presParOf" srcId="{207C9AF1-1730-49DA-8902-07F17A8D0F88}" destId="{F71237CE-CA0D-476F-94CB-C0CA09FAF649}" srcOrd="3" destOrd="0" presId="urn:microsoft.com/office/officeart/2018/2/layout/IconVerticalSolidList"/>
    <dgm:cxn modelId="{7EFA88F7-A95F-4E44-A3E7-2CDBE26DEF4E}" type="presParOf" srcId="{700B33B8-3A8A-49A6-9AA4-397213B2D7D2}" destId="{0E4D3159-11D9-4F24-B9D5-980C4279A104}" srcOrd="3" destOrd="0" presId="urn:microsoft.com/office/officeart/2018/2/layout/IconVerticalSolidList"/>
    <dgm:cxn modelId="{F616B0DA-6AAF-4AF1-98E8-888DF7D3F6A4}" type="presParOf" srcId="{700B33B8-3A8A-49A6-9AA4-397213B2D7D2}" destId="{1D986E39-D48D-4E10-B26D-FA64C109792B}" srcOrd="4" destOrd="0" presId="urn:microsoft.com/office/officeart/2018/2/layout/IconVerticalSolidList"/>
    <dgm:cxn modelId="{AAF50896-EB2F-40C1-B842-1BC60C04CF15}" type="presParOf" srcId="{1D986E39-D48D-4E10-B26D-FA64C109792B}" destId="{7D64219A-08D1-48E4-B30B-B3FD88EC1964}" srcOrd="0" destOrd="0" presId="urn:microsoft.com/office/officeart/2018/2/layout/IconVerticalSolidList"/>
    <dgm:cxn modelId="{ED9CF9DF-DD75-4FC1-8386-03EC9741D632}" type="presParOf" srcId="{1D986E39-D48D-4E10-B26D-FA64C109792B}" destId="{E55FAAF2-C722-4523-AD4E-F0138610053D}" srcOrd="1" destOrd="0" presId="urn:microsoft.com/office/officeart/2018/2/layout/IconVerticalSolidList"/>
    <dgm:cxn modelId="{651F71A9-FE71-4A82-AD0B-6730B3B083BA}" type="presParOf" srcId="{1D986E39-D48D-4E10-B26D-FA64C109792B}" destId="{AE28489A-B686-403E-B181-AA3D9374FC63}" srcOrd="2" destOrd="0" presId="urn:microsoft.com/office/officeart/2018/2/layout/IconVerticalSolidList"/>
    <dgm:cxn modelId="{B8C21236-0D60-4CE0-B658-1F5DF67F9991}" type="presParOf" srcId="{1D986E39-D48D-4E10-B26D-FA64C109792B}" destId="{A0BE61AD-BCF2-472F-A6A9-3F3642B1A331}"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F028B57-12F5-4191-A728-AD4745A32B8A}"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4668DE06-2A79-4008-8526-1B4C37EADAAB}">
      <dgm:prSet/>
      <dgm:spPr/>
      <dgm:t>
        <a:bodyPr/>
        <a:lstStyle/>
        <a:p>
          <a:pPr>
            <a:lnSpc>
              <a:spcPct val="100000"/>
            </a:lnSpc>
          </a:pPr>
          <a:r>
            <a:rPr lang="en-US" dirty="0"/>
            <a:t>Use the provided worksheet to help your students organize the narrative visually. Link: </a:t>
          </a:r>
          <a:r>
            <a:rPr lang="en-US" dirty="0">
              <a:hlinkClick xmlns:r="http://schemas.openxmlformats.org/officeDocument/2006/relationships" r:id="rId1"/>
            </a:rPr>
            <a:t>https://openstax.org/books/writing-guide/pages/3-5-writing-process-tracing-the-beginnings-of-literacy</a:t>
          </a:r>
          <a:r>
            <a:rPr lang="en-US" dirty="0"/>
            <a:t> </a:t>
          </a:r>
        </a:p>
      </dgm:t>
    </dgm:pt>
    <dgm:pt modelId="{DDBE2F64-42A8-463C-B535-8CF9EF87DE10}" type="parTrans" cxnId="{B8AE90F5-7EDD-4CBD-847A-8B7FF6D3A331}">
      <dgm:prSet/>
      <dgm:spPr/>
      <dgm:t>
        <a:bodyPr/>
        <a:lstStyle/>
        <a:p>
          <a:endParaRPr lang="en-US"/>
        </a:p>
      </dgm:t>
    </dgm:pt>
    <dgm:pt modelId="{C6A29BC2-C35A-434E-91BD-784FD73E46AD}" type="sibTrans" cxnId="{B8AE90F5-7EDD-4CBD-847A-8B7FF6D3A331}">
      <dgm:prSet phldrT="1"/>
      <dgm:spPr/>
      <dgm:t>
        <a:bodyPr/>
        <a:lstStyle/>
        <a:p>
          <a:endParaRPr lang="en-US"/>
        </a:p>
      </dgm:t>
    </dgm:pt>
    <dgm:pt modelId="{6E3A4145-3862-433D-88F4-167558EA4D38}">
      <dgm:prSet/>
      <dgm:spPr/>
      <dgm:t>
        <a:bodyPr/>
        <a:lstStyle/>
        <a:p>
          <a:pPr>
            <a:lnSpc>
              <a:spcPct val="100000"/>
            </a:lnSpc>
          </a:pPr>
          <a:r>
            <a:rPr lang="en-US"/>
            <a:t>Encourage students to create original intellectual properties using visual storytelling. </a:t>
          </a:r>
        </a:p>
      </dgm:t>
    </dgm:pt>
    <dgm:pt modelId="{63646A34-D975-4337-B908-A621050E8FA0}" type="parTrans" cxnId="{5892E554-A0F4-4EFC-9DF7-130B091EECEB}">
      <dgm:prSet/>
      <dgm:spPr/>
      <dgm:t>
        <a:bodyPr/>
        <a:lstStyle/>
        <a:p>
          <a:endParaRPr lang="en-US"/>
        </a:p>
      </dgm:t>
    </dgm:pt>
    <dgm:pt modelId="{6D9CA71F-C190-4D08-BF2A-2B0FB8033E02}" type="sibTrans" cxnId="{5892E554-A0F4-4EFC-9DF7-130B091EECEB}">
      <dgm:prSet phldrT="2"/>
      <dgm:spPr/>
      <dgm:t>
        <a:bodyPr/>
        <a:lstStyle/>
        <a:p>
          <a:endParaRPr lang="en-US"/>
        </a:p>
      </dgm:t>
    </dgm:pt>
    <dgm:pt modelId="{C441A020-3FAD-4D33-84C1-C8C77902E8E5}">
      <dgm:prSet/>
      <dgm:spPr/>
      <dgm:t>
        <a:bodyPr/>
        <a:lstStyle/>
        <a:p>
          <a:pPr>
            <a:lnSpc>
              <a:spcPct val="100000"/>
            </a:lnSpc>
          </a:pPr>
          <a:r>
            <a:rPr lang="en-US"/>
            <a:t>Invite professors that teach visual storytelling to your class from the English department and from SOAD. </a:t>
          </a:r>
        </a:p>
      </dgm:t>
    </dgm:pt>
    <dgm:pt modelId="{8F6F9EF4-676E-44C1-828B-21040E227A5C}" type="parTrans" cxnId="{FB8901C3-5427-4D79-B612-A71AC85C19C8}">
      <dgm:prSet/>
      <dgm:spPr/>
      <dgm:t>
        <a:bodyPr/>
        <a:lstStyle/>
        <a:p>
          <a:endParaRPr lang="en-US"/>
        </a:p>
      </dgm:t>
    </dgm:pt>
    <dgm:pt modelId="{0B9315A4-B114-42D1-992E-27D34B5DBE8D}" type="sibTrans" cxnId="{FB8901C3-5427-4D79-B612-A71AC85C19C8}">
      <dgm:prSet phldrT="3"/>
      <dgm:spPr/>
      <dgm:t>
        <a:bodyPr/>
        <a:lstStyle/>
        <a:p>
          <a:endParaRPr lang="en-US"/>
        </a:p>
      </dgm:t>
    </dgm:pt>
    <dgm:pt modelId="{8F4E1414-7413-46F8-A112-2AAE90769C3F}" type="pres">
      <dgm:prSet presAssocID="{4F028B57-12F5-4191-A728-AD4745A32B8A}" presName="root" presStyleCnt="0">
        <dgm:presLayoutVars>
          <dgm:dir/>
          <dgm:resizeHandles val="exact"/>
        </dgm:presLayoutVars>
      </dgm:prSet>
      <dgm:spPr/>
    </dgm:pt>
    <dgm:pt modelId="{F0D5B99E-FB9C-41E6-BDD0-22D59267C217}" type="pres">
      <dgm:prSet presAssocID="{4668DE06-2A79-4008-8526-1B4C37EADAAB}" presName="compNode" presStyleCnt="0"/>
      <dgm:spPr/>
    </dgm:pt>
    <dgm:pt modelId="{CAADB6A0-85EA-46DB-B011-74BE1CCF7A42}" type="pres">
      <dgm:prSet presAssocID="{4668DE06-2A79-4008-8526-1B4C37EADAAB}" presName="bgRect" presStyleLbl="bgShp" presStyleIdx="0" presStyleCnt="3"/>
      <dgm:spPr/>
    </dgm:pt>
    <dgm:pt modelId="{767D512D-8D0C-4DF6-8E4C-5CF00D9EC223}" type="pres">
      <dgm:prSet presAssocID="{4668DE06-2A79-4008-8526-1B4C37EADAAB}" presName="iconRect" presStyleLbl="node1" presStyleIdx="0" presStyleCnt="3"/>
      <dgm:spPr>
        <a:blipFill>
          <a:blip xmlns:r="http://schemas.openxmlformats.org/officeDocument/2006/relationships"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a:ln>
          <a:noFill/>
        </a:ln>
      </dgm:spPr>
      <dgm:extLst>
        <a:ext uri="{E40237B7-FDA0-4F09-8148-C483321AD2D9}">
          <dgm14:cNvPr xmlns:dgm14="http://schemas.microsoft.com/office/drawing/2010/diagram" id="0" name="" descr="Link"/>
        </a:ext>
      </dgm:extLst>
    </dgm:pt>
    <dgm:pt modelId="{B18D09CA-F2F1-4C6B-86DD-2D1784EE5A25}" type="pres">
      <dgm:prSet presAssocID="{4668DE06-2A79-4008-8526-1B4C37EADAAB}" presName="spaceRect" presStyleCnt="0"/>
      <dgm:spPr/>
    </dgm:pt>
    <dgm:pt modelId="{C20B5948-0322-49B8-B7B6-0CA7A8A87AE1}" type="pres">
      <dgm:prSet presAssocID="{4668DE06-2A79-4008-8526-1B4C37EADAAB}" presName="parTx" presStyleLbl="revTx" presStyleIdx="0" presStyleCnt="3">
        <dgm:presLayoutVars>
          <dgm:chMax val="0"/>
          <dgm:chPref val="0"/>
        </dgm:presLayoutVars>
      </dgm:prSet>
      <dgm:spPr/>
    </dgm:pt>
    <dgm:pt modelId="{4DD467E9-7D52-4AB6-8715-ED04EFBCA6F4}" type="pres">
      <dgm:prSet presAssocID="{C6A29BC2-C35A-434E-91BD-784FD73E46AD}" presName="sibTrans" presStyleCnt="0"/>
      <dgm:spPr/>
    </dgm:pt>
    <dgm:pt modelId="{F043427F-115B-4267-98CB-FFF9E59BA7C9}" type="pres">
      <dgm:prSet presAssocID="{6E3A4145-3862-433D-88F4-167558EA4D38}" presName="compNode" presStyleCnt="0"/>
      <dgm:spPr/>
    </dgm:pt>
    <dgm:pt modelId="{35DDA1C3-850C-4A11-B0F7-356673F57F4D}" type="pres">
      <dgm:prSet presAssocID="{6E3A4145-3862-433D-88F4-167558EA4D38}" presName="bgRect" presStyleLbl="bgShp" presStyleIdx="1" presStyleCnt="3"/>
      <dgm:spPr/>
    </dgm:pt>
    <dgm:pt modelId="{506DF31B-6F7C-422D-A3A2-40B13B8B202C}" type="pres">
      <dgm:prSet presAssocID="{6E3A4145-3862-433D-88F4-167558EA4D38}" presName="iconRect" presStyleLbl="node1" presStyleIdx="1" presStyleCnt="3"/>
      <dgm:spPr>
        <a:blipFill>
          <a:blip xmlns:r="http://schemas.openxmlformats.org/officeDocument/2006/relationships" r:embed="rId4">
            <a:extLst>
              <a:ext uri="{96DAC541-7B7A-43D3-8B79-37D633B846F1}">
                <asvg:svgBlip xmlns:asvg="http://schemas.microsoft.com/office/drawing/2016/SVG/main" r:embed="rId5"/>
              </a:ext>
            </a:extLst>
          </a:blip>
          <a:srcRect/>
          <a:stretch>
            <a:fillRect/>
          </a:stretch>
        </a:blipFill>
        <a:ln>
          <a:noFill/>
        </a:ln>
      </dgm:spPr>
      <dgm:extLst>
        <a:ext uri="{E40237B7-FDA0-4F09-8148-C483321AD2D9}">
          <dgm14:cNvPr xmlns:dgm14="http://schemas.microsoft.com/office/drawing/2010/diagram" id="0" name="" descr="Lightbulb with solid fill"/>
        </a:ext>
      </dgm:extLst>
    </dgm:pt>
    <dgm:pt modelId="{7C63024C-679C-4BE3-B312-8B743A84F7B6}" type="pres">
      <dgm:prSet presAssocID="{6E3A4145-3862-433D-88F4-167558EA4D38}" presName="spaceRect" presStyleCnt="0"/>
      <dgm:spPr/>
    </dgm:pt>
    <dgm:pt modelId="{46B99B4E-C6E2-426D-BBCD-6E50956A94AC}" type="pres">
      <dgm:prSet presAssocID="{6E3A4145-3862-433D-88F4-167558EA4D38}" presName="parTx" presStyleLbl="revTx" presStyleIdx="1" presStyleCnt="3">
        <dgm:presLayoutVars>
          <dgm:chMax val="0"/>
          <dgm:chPref val="0"/>
        </dgm:presLayoutVars>
      </dgm:prSet>
      <dgm:spPr/>
    </dgm:pt>
    <dgm:pt modelId="{050202D9-A026-46E0-9B19-90AE6D82B559}" type="pres">
      <dgm:prSet presAssocID="{6D9CA71F-C190-4D08-BF2A-2B0FB8033E02}" presName="sibTrans" presStyleCnt="0"/>
      <dgm:spPr/>
    </dgm:pt>
    <dgm:pt modelId="{CE49B025-BE73-4200-A3BF-8FFAEE9FF19D}" type="pres">
      <dgm:prSet presAssocID="{C441A020-3FAD-4D33-84C1-C8C77902E8E5}" presName="compNode" presStyleCnt="0"/>
      <dgm:spPr/>
    </dgm:pt>
    <dgm:pt modelId="{0441FC0A-3E8D-44DD-B059-9372505D0A35}" type="pres">
      <dgm:prSet presAssocID="{C441A020-3FAD-4D33-84C1-C8C77902E8E5}" presName="bgRect" presStyleLbl="bgShp" presStyleIdx="2" presStyleCnt="3"/>
      <dgm:spPr/>
    </dgm:pt>
    <dgm:pt modelId="{7D5C8816-4288-4212-9068-3DC923427243}" type="pres">
      <dgm:prSet presAssocID="{C441A020-3FAD-4D33-84C1-C8C77902E8E5}" presName="iconRect" presStyleLbl="node1" presStyleIdx="2" presStyleCnt="3"/>
      <dgm:spPr>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a:blipFill>
        <a:ln>
          <a:noFill/>
        </a:ln>
      </dgm:spPr>
      <dgm:extLst>
        <a:ext uri="{E40237B7-FDA0-4F09-8148-C483321AD2D9}">
          <dgm14:cNvPr xmlns:dgm14="http://schemas.microsoft.com/office/drawing/2010/diagram" id="0" name="" descr="Classroom"/>
        </a:ext>
      </dgm:extLst>
    </dgm:pt>
    <dgm:pt modelId="{99A185EC-28BD-4826-A73B-5A7CE8D8116B}" type="pres">
      <dgm:prSet presAssocID="{C441A020-3FAD-4D33-84C1-C8C77902E8E5}" presName="spaceRect" presStyleCnt="0"/>
      <dgm:spPr/>
    </dgm:pt>
    <dgm:pt modelId="{5F3F3538-EE30-4922-80EE-24816739BF8E}" type="pres">
      <dgm:prSet presAssocID="{C441A020-3FAD-4D33-84C1-C8C77902E8E5}" presName="parTx" presStyleLbl="revTx" presStyleIdx="2" presStyleCnt="3">
        <dgm:presLayoutVars>
          <dgm:chMax val="0"/>
          <dgm:chPref val="0"/>
        </dgm:presLayoutVars>
      </dgm:prSet>
      <dgm:spPr/>
    </dgm:pt>
  </dgm:ptLst>
  <dgm:cxnLst>
    <dgm:cxn modelId="{9ECC0D0D-0257-42CF-8968-F37560B5B1B0}" type="presOf" srcId="{4F028B57-12F5-4191-A728-AD4745A32B8A}" destId="{8F4E1414-7413-46F8-A112-2AAE90769C3F}" srcOrd="0" destOrd="0" presId="urn:microsoft.com/office/officeart/2018/2/layout/IconVerticalSolidList"/>
    <dgm:cxn modelId="{852E0A32-A698-4455-BA1E-D8E406A5F354}" type="presOf" srcId="{C441A020-3FAD-4D33-84C1-C8C77902E8E5}" destId="{5F3F3538-EE30-4922-80EE-24816739BF8E}" srcOrd="0" destOrd="0" presId="urn:microsoft.com/office/officeart/2018/2/layout/IconVerticalSolidList"/>
    <dgm:cxn modelId="{F6C89566-49FE-450C-A4D1-D60F0E4D34D2}" type="presOf" srcId="{4668DE06-2A79-4008-8526-1B4C37EADAAB}" destId="{C20B5948-0322-49B8-B7B6-0CA7A8A87AE1}" srcOrd="0" destOrd="0" presId="urn:microsoft.com/office/officeart/2018/2/layout/IconVerticalSolidList"/>
    <dgm:cxn modelId="{5892E554-A0F4-4EFC-9DF7-130B091EECEB}" srcId="{4F028B57-12F5-4191-A728-AD4745A32B8A}" destId="{6E3A4145-3862-433D-88F4-167558EA4D38}" srcOrd="1" destOrd="0" parTransId="{63646A34-D975-4337-B908-A621050E8FA0}" sibTransId="{6D9CA71F-C190-4D08-BF2A-2B0FB8033E02}"/>
    <dgm:cxn modelId="{FB8901C3-5427-4D79-B612-A71AC85C19C8}" srcId="{4F028B57-12F5-4191-A728-AD4745A32B8A}" destId="{C441A020-3FAD-4D33-84C1-C8C77902E8E5}" srcOrd="2" destOrd="0" parTransId="{8F6F9EF4-676E-44C1-828B-21040E227A5C}" sibTransId="{0B9315A4-B114-42D1-992E-27D34B5DBE8D}"/>
    <dgm:cxn modelId="{83D4C4C3-E41F-4D17-93AB-DCAF9F661C67}" type="presOf" srcId="{6E3A4145-3862-433D-88F4-167558EA4D38}" destId="{46B99B4E-C6E2-426D-BBCD-6E50956A94AC}" srcOrd="0" destOrd="0" presId="urn:microsoft.com/office/officeart/2018/2/layout/IconVerticalSolidList"/>
    <dgm:cxn modelId="{B8AE90F5-7EDD-4CBD-847A-8B7FF6D3A331}" srcId="{4F028B57-12F5-4191-A728-AD4745A32B8A}" destId="{4668DE06-2A79-4008-8526-1B4C37EADAAB}" srcOrd="0" destOrd="0" parTransId="{DDBE2F64-42A8-463C-B535-8CF9EF87DE10}" sibTransId="{C6A29BC2-C35A-434E-91BD-784FD73E46AD}"/>
    <dgm:cxn modelId="{5A06F74B-AE0C-4875-9102-99006FFEBC3B}" type="presParOf" srcId="{8F4E1414-7413-46F8-A112-2AAE90769C3F}" destId="{F0D5B99E-FB9C-41E6-BDD0-22D59267C217}" srcOrd="0" destOrd="0" presId="urn:microsoft.com/office/officeart/2018/2/layout/IconVerticalSolidList"/>
    <dgm:cxn modelId="{E8238F4F-8DA6-437E-9F79-55B93FCE18AC}" type="presParOf" srcId="{F0D5B99E-FB9C-41E6-BDD0-22D59267C217}" destId="{CAADB6A0-85EA-46DB-B011-74BE1CCF7A42}" srcOrd="0" destOrd="0" presId="urn:microsoft.com/office/officeart/2018/2/layout/IconVerticalSolidList"/>
    <dgm:cxn modelId="{07EE274E-C2C4-4A4B-A8AE-CAC22B329E4E}" type="presParOf" srcId="{F0D5B99E-FB9C-41E6-BDD0-22D59267C217}" destId="{767D512D-8D0C-4DF6-8E4C-5CF00D9EC223}" srcOrd="1" destOrd="0" presId="urn:microsoft.com/office/officeart/2018/2/layout/IconVerticalSolidList"/>
    <dgm:cxn modelId="{CDBE320A-5698-4885-8618-58FAA84200A0}" type="presParOf" srcId="{F0D5B99E-FB9C-41E6-BDD0-22D59267C217}" destId="{B18D09CA-F2F1-4C6B-86DD-2D1784EE5A25}" srcOrd="2" destOrd="0" presId="urn:microsoft.com/office/officeart/2018/2/layout/IconVerticalSolidList"/>
    <dgm:cxn modelId="{123D897E-A374-403D-9214-6AE3DB68F692}" type="presParOf" srcId="{F0D5B99E-FB9C-41E6-BDD0-22D59267C217}" destId="{C20B5948-0322-49B8-B7B6-0CA7A8A87AE1}" srcOrd="3" destOrd="0" presId="urn:microsoft.com/office/officeart/2018/2/layout/IconVerticalSolidList"/>
    <dgm:cxn modelId="{21F4209D-B52F-4E62-9BA8-857BE192DE44}" type="presParOf" srcId="{8F4E1414-7413-46F8-A112-2AAE90769C3F}" destId="{4DD467E9-7D52-4AB6-8715-ED04EFBCA6F4}" srcOrd="1" destOrd="0" presId="urn:microsoft.com/office/officeart/2018/2/layout/IconVerticalSolidList"/>
    <dgm:cxn modelId="{DBD6D202-B61B-4A43-BE44-E83B5D0DECB9}" type="presParOf" srcId="{8F4E1414-7413-46F8-A112-2AAE90769C3F}" destId="{F043427F-115B-4267-98CB-FFF9E59BA7C9}" srcOrd="2" destOrd="0" presId="urn:microsoft.com/office/officeart/2018/2/layout/IconVerticalSolidList"/>
    <dgm:cxn modelId="{C0A208E4-E5F0-4E1C-808F-3FE889581163}" type="presParOf" srcId="{F043427F-115B-4267-98CB-FFF9E59BA7C9}" destId="{35DDA1C3-850C-4A11-B0F7-356673F57F4D}" srcOrd="0" destOrd="0" presId="urn:microsoft.com/office/officeart/2018/2/layout/IconVerticalSolidList"/>
    <dgm:cxn modelId="{927A9678-1C15-4565-B0A0-C24EB9B00F6F}" type="presParOf" srcId="{F043427F-115B-4267-98CB-FFF9E59BA7C9}" destId="{506DF31B-6F7C-422D-A3A2-40B13B8B202C}" srcOrd="1" destOrd="0" presId="urn:microsoft.com/office/officeart/2018/2/layout/IconVerticalSolidList"/>
    <dgm:cxn modelId="{C52FB023-D63C-45DF-A034-CA6582916C13}" type="presParOf" srcId="{F043427F-115B-4267-98CB-FFF9E59BA7C9}" destId="{7C63024C-679C-4BE3-B312-8B743A84F7B6}" srcOrd="2" destOrd="0" presId="urn:microsoft.com/office/officeart/2018/2/layout/IconVerticalSolidList"/>
    <dgm:cxn modelId="{C3C2A4E6-F128-4EBD-8711-D20A61E59A74}" type="presParOf" srcId="{F043427F-115B-4267-98CB-FFF9E59BA7C9}" destId="{46B99B4E-C6E2-426D-BBCD-6E50956A94AC}" srcOrd="3" destOrd="0" presId="urn:microsoft.com/office/officeart/2018/2/layout/IconVerticalSolidList"/>
    <dgm:cxn modelId="{8D89B237-A108-42AF-A610-58B4174AF9FC}" type="presParOf" srcId="{8F4E1414-7413-46F8-A112-2AAE90769C3F}" destId="{050202D9-A026-46E0-9B19-90AE6D82B559}" srcOrd="3" destOrd="0" presId="urn:microsoft.com/office/officeart/2018/2/layout/IconVerticalSolidList"/>
    <dgm:cxn modelId="{A06EF297-5062-4B52-A5E2-69E976F0D06F}" type="presParOf" srcId="{8F4E1414-7413-46F8-A112-2AAE90769C3F}" destId="{CE49B025-BE73-4200-A3BF-8FFAEE9FF19D}" srcOrd="4" destOrd="0" presId="urn:microsoft.com/office/officeart/2018/2/layout/IconVerticalSolidList"/>
    <dgm:cxn modelId="{13E04A12-157E-4AEC-BDB9-564909D6B2C0}" type="presParOf" srcId="{CE49B025-BE73-4200-A3BF-8FFAEE9FF19D}" destId="{0441FC0A-3E8D-44DD-B059-9372505D0A35}" srcOrd="0" destOrd="0" presId="urn:microsoft.com/office/officeart/2018/2/layout/IconVerticalSolidList"/>
    <dgm:cxn modelId="{E094C77E-75BC-439D-924E-8FB2BF71181D}" type="presParOf" srcId="{CE49B025-BE73-4200-A3BF-8FFAEE9FF19D}" destId="{7D5C8816-4288-4212-9068-3DC923427243}" srcOrd="1" destOrd="0" presId="urn:microsoft.com/office/officeart/2018/2/layout/IconVerticalSolidList"/>
    <dgm:cxn modelId="{47EBD2C5-8ACC-40D2-8EC2-3E849965F53D}" type="presParOf" srcId="{CE49B025-BE73-4200-A3BF-8FFAEE9FF19D}" destId="{99A185EC-28BD-4826-A73B-5A7CE8D8116B}" srcOrd="2" destOrd="0" presId="urn:microsoft.com/office/officeart/2018/2/layout/IconVerticalSolidList"/>
    <dgm:cxn modelId="{F48EDE0B-7FEC-4DF2-AE35-9E5A836FE109}" type="presParOf" srcId="{CE49B025-BE73-4200-A3BF-8FFAEE9FF19D}" destId="{5F3F3538-EE30-4922-80EE-24816739BF8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25AD2D-6B62-4304-A125-AA7FB120C95D}">
      <dsp:nvSpPr>
        <dsp:cNvPr id="0" name=""/>
        <dsp:cNvSpPr/>
      </dsp:nvSpPr>
      <dsp:spPr>
        <a:xfrm>
          <a:off x="911096" y="303738"/>
          <a:ext cx="4182632" cy="4182632"/>
        </a:xfrm>
        <a:prstGeom prst="pie">
          <a:avLst>
            <a:gd name="adj1" fmla="val 16200000"/>
            <a:gd name="adj2" fmla="val 19285716"/>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Improves student comprehension and retention </a:t>
          </a:r>
        </a:p>
      </dsp:txBody>
      <dsp:txXfrm>
        <a:off x="3108471" y="692126"/>
        <a:ext cx="995864" cy="796691"/>
      </dsp:txXfrm>
    </dsp:sp>
    <dsp:sp modelId="{AB0E8AEC-7507-4F46-89AA-1D480B251763}">
      <dsp:nvSpPr>
        <dsp:cNvPr id="0" name=""/>
        <dsp:cNvSpPr/>
      </dsp:nvSpPr>
      <dsp:spPr>
        <a:xfrm>
          <a:off x="964872" y="370959"/>
          <a:ext cx="4182632" cy="4182632"/>
        </a:xfrm>
        <a:prstGeom prst="pie">
          <a:avLst>
            <a:gd name="adj1" fmla="val 19285716"/>
            <a:gd name="adj2" fmla="val 771428"/>
          </a:avLst>
        </a:prstGeom>
        <a:solidFill>
          <a:schemeClr val="accent5">
            <a:hueOff val="-2025358"/>
            <a:satOff val="-138"/>
            <a:lumOff val="32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35610">
            <a:lnSpc>
              <a:spcPct val="90000"/>
            </a:lnSpc>
            <a:spcBef>
              <a:spcPct val="0"/>
            </a:spcBef>
            <a:spcAft>
              <a:spcPct val="35000"/>
            </a:spcAft>
            <a:buNone/>
          </a:pPr>
          <a:r>
            <a:rPr lang="en-US" sz="980" kern="1200" dirty="0"/>
            <a:t>Empowers students by providing them with a tool to create their own intellectual properties</a:t>
          </a:r>
        </a:p>
      </dsp:txBody>
      <dsp:txXfrm>
        <a:off x="3805577" y="1887163"/>
        <a:ext cx="1145244" cy="697105"/>
      </dsp:txXfrm>
    </dsp:sp>
    <dsp:sp modelId="{CFC81C66-4169-4CF9-8D74-5E612B3527F6}">
      <dsp:nvSpPr>
        <dsp:cNvPr id="0" name=""/>
        <dsp:cNvSpPr/>
      </dsp:nvSpPr>
      <dsp:spPr>
        <a:xfrm>
          <a:off x="945453" y="455608"/>
          <a:ext cx="4182632" cy="4182632"/>
        </a:xfrm>
        <a:prstGeom prst="pie">
          <a:avLst>
            <a:gd name="adj1" fmla="val 771428"/>
            <a:gd name="adj2" fmla="val 3857143"/>
          </a:avLst>
        </a:prstGeom>
        <a:solidFill>
          <a:schemeClr val="accent5">
            <a:hueOff val="-4050717"/>
            <a:satOff val="-275"/>
            <a:lumOff val="65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Teaches storytelling skills </a:t>
          </a:r>
        </a:p>
      </dsp:txBody>
      <dsp:txXfrm>
        <a:off x="3631300" y="2932821"/>
        <a:ext cx="995864" cy="771795"/>
      </dsp:txXfrm>
    </dsp:sp>
    <dsp:sp modelId="{02AB7F9B-C3F8-4B14-90BD-0A9A93D43624}">
      <dsp:nvSpPr>
        <dsp:cNvPr id="0" name=""/>
        <dsp:cNvSpPr/>
      </dsp:nvSpPr>
      <dsp:spPr>
        <a:xfrm>
          <a:off x="867775" y="492953"/>
          <a:ext cx="4182632" cy="4182632"/>
        </a:xfrm>
        <a:prstGeom prst="pie">
          <a:avLst>
            <a:gd name="adj1" fmla="val 3857226"/>
            <a:gd name="adj2" fmla="val 6942858"/>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66725">
            <a:lnSpc>
              <a:spcPct val="90000"/>
            </a:lnSpc>
            <a:spcBef>
              <a:spcPct val="0"/>
            </a:spcBef>
            <a:spcAft>
              <a:spcPct val="35000"/>
            </a:spcAft>
            <a:buNone/>
          </a:pPr>
          <a:r>
            <a:rPr lang="en-US" sz="1050" kern="1200" dirty="0"/>
            <a:t>Improves student communication skills</a:t>
          </a:r>
        </a:p>
      </dsp:txBody>
      <dsp:txXfrm>
        <a:off x="2473607" y="3779306"/>
        <a:ext cx="970968" cy="697105"/>
      </dsp:txXfrm>
    </dsp:sp>
    <dsp:sp modelId="{AE6CCDF2-11AF-4D45-9243-066EA04D0AE1}">
      <dsp:nvSpPr>
        <dsp:cNvPr id="0" name=""/>
        <dsp:cNvSpPr/>
      </dsp:nvSpPr>
      <dsp:spPr>
        <a:xfrm>
          <a:off x="790098" y="455608"/>
          <a:ext cx="4182632" cy="4182632"/>
        </a:xfrm>
        <a:prstGeom prst="pie">
          <a:avLst>
            <a:gd name="adj1" fmla="val 6942858"/>
            <a:gd name="adj2" fmla="val 10028574"/>
          </a:avLst>
        </a:prstGeom>
        <a:solidFill>
          <a:schemeClr val="accent5">
            <a:hueOff val="-8101434"/>
            <a:satOff val="-551"/>
            <a:lumOff val="13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66725">
            <a:lnSpc>
              <a:spcPct val="90000"/>
            </a:lnSpc>
            <a:spcBef>
              <a:spcPct val="0"/>
            </a:spcBef>
            <a:spcAft>
              <a:spcPct val="35000"/>
            </a:spcAft>
            <a:buNone/>
          </a:pPr>
          <a:r>
            <a:rPr lang="en-US" sz="1050" kern="1200" dirty="0"/>
            <a:t>Caters to diverse literacy levels and writing skills (levels the playing field)</a:t>
          </a:r>
        </a:p>
      </dsp:txBody>
      <dsp:txXfrm>
        <a:off x="1291018" y="2932821"/>
        <a:ext cx="995864" cy="771795"/>
      </dsp:txXfrm>
    </dsp:sp>
    <dsp:sp modelId="{05771463-6708-479D-AC7E-800EF1A92FDB}">
      <dsp:nvSpPr>
        <dsp:cNvPr id="0" name=""/>
        <dsp:cNvSpPr/>
      </dsp:nvSpPr>
      <dsp:spPr>
        <a:xfrm>
          <a:off x="770679" y="370959"/>
          <a:ext cx="4182632" cy="4182632"/>
        </a:xfrm>
        <a:prstGeom prst="pie">
          <a:avLst>
            <a:gd name="adj1" fmla="val 10028574"/>
            <a:gd name="adj2" fmla="val 13114284"/>
          </a:avLst>
        </a:prstGeom>
        <a:solidFill>
          <a:schemeClr val="accent5">
            <a:hueOff val="-10126791"/>
            <a:satOff val="-688"/>
            <a:lumOff val="163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66725">
            <a:lnSpc>
              <a:spcPct val="90000"/>
            </a:lnSpc>
            <a:spcBef>
              <a:spcPct val="0"/>
            </a:spcBef>
            <a:spcAft>
              <a:spcPct val="35000"/>
            </a:spcAft>
            <a:buNone/>
          </a:pPr>
          <a:r>
            <a:rPr lang="en-US" sz="1050" kern="1200" dirty="0"/>
            <a:t>Creates opportunity for interdepartmental collaboration enriching student learning </a:t>
          </a:r>
        </a:p>
      </dsp:txBody>
      <dsp:txXfrm>
        <a:off x="967362" y="1887163"/>
        <a:ext cx="1145244" cy="697105"/>
      </dsp:txXfrm>
    </dsp:sp>
    <dsp:sp modelId="{0B82BF77-D673-4425-BF5A-F31D83135A60}">
      <dsp:nvSpPr>
        <dsp:cNvPr id="0" name=""/>
        <dsp:cNvSpPr/>
      </dsp:nvSpPr>
      <dsp:spPr>
        <a:xfrm>
          <a:off x="824455" y="303738"/>
          <a:ext cx="4182632" cy="4182632"/>
        </a:xfrm>
        <a:prstGeom prst="pie">
          <a:avLst>
            <a:gd name="adj1" fmla="val 13114284"/>
            <a:gd name="adj2" fmla="val 16200000"/>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t>Measures student comprehension by using comics for assessment. </a:t>
          </a:r>
        </a:p>
      </dsp:txBody>
      <dsp:txXfrm>
        <a:off x="1813847" y="692126"/>
        <a:ext cx="995864" cy="796691"/>
      </dsp:txXfrm>
    </dsp:sp>
    <dsp:sp modelId="{39CC06DE-E2BB-4163-90D8-E5E27EB499C3}">
      <dsp:nvSpPr>
        <dsp:cNvPr id="0" name=""/>
        <dsp:cNvSpPr/>
      </dsp:nvSpPr>
      <dsp:spPr>
        <a:xfrm>
          <a:off x="651962" y="44813"/>
          <a:ext cx="4700481" cy="4700481"/>
        </a:xfrm>
        <a:prstGeom prst="circularArrow">
          <a:avLst>
            <a:gd name="adj1" fmla="val 5085"/>
            <a:gd name="adj2" fmla="val 327528"/>
            <a:gd name="adj3" fmla="val 18957827"/>
            <a:gd name="adj4" fmla="val 16200343"/>
            <a:gd name="adj5" fmla="val 5932"/>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2CBF4ED-79FB-4AFB-8BD5-0EC15765524D}">
      <dsp:nvSpPr>
        <dsp:cNvPr id="0" name=""/>
        <dsp:cNvSpPr/>
      </dsp:nvSpPr>
      <dsp:spPr>
        <a:xfrm>
          <a:off x="706077" y="112332"/>
          <a:ext cx="4700481" cy="4700481"/>
        </a:xfrm>
        <a:prstGeom prst="circularArrow">
          <a:avLst>
            <a:gd name="adj1" fmla="val 5085"/>
            <a:gd name="adj2" fmla="val 327528"/>
            <a:gd name="adj3" fmla="val 443744"/>
            <a:gd name="adj4" fmla="val 19285776"/>
            <a:gd name="adj5" fmla="val 5932"/>
          </a:avLst>
        </a:prstGeom>
        <a:solidFill>
          <a:schemeClr val="accent5">
            <a:hueOff val="-2025358"/>
            <a:satOff val="-138"/>
            <a:lumOff val="32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DEA3048-CE97-457C-B608-EA417881FB5C}">
      <dsp:nvSpPr>
        <dsp:cNvPr id="0" name=""/>
        <dsp:cNvSpPr/>
      </dsp:nvSpPr>
      <dsp:spPr>
        <a:xfrm>
          <a:off x="686589" y="196784"/>
          <a:ext cx="4700481" cy="4700481"/>
        </a:xfrm>
        <a:prstGeom prst="circularArrow">
          <a:avLst>
            <a:gd name="adj1" fmla="val 5085"/>
            <a:gd name="adj2" fmla="val 327528"/>
            <a:gd name="adj3" fmla="val 3529100"/>
            <a:gd name="adj4" fmla="val 770764"/>
            <a:gd name="adj5" fmla="val 5932"/>
          </a:avLst>
        </a:prstGeom>
        <a:solidFill>
          <a:schemeClr val="accent5">
            <a:hueOff val="-4050717"/>
            <a:satOff val="-275"/>
            <a:lumOff val="654"/>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FF140B9-C278-45AB-8012-1E7E08C3ACEE}">
      <dsp:nvSpPr>
        <dsp:cNvPr id="0" name=""/>
        <dsp:cNvSpPr/>
      </dsp:nvSpPr>
      <dsp:spPr>
        <a:xfrm>
          <a:off x="608851" y="233919"/>
          <a:ext cx="4700481" cy="4700481"/>
        </a:xfrm>
        <a:prstGeom prst="circularArrow">
          <a:avLst>
            <a:gd name="adj1" fmla="val 5085"/>
            <a:gd name="adj2" fmla="val 327528"/>
            <a:gd name="adj3" fmla="val 6615046"/>
            <a:gd name="adj4" fmla="val 3857426"/>
            <a:gd name="adj5" fmla="val 5932"/>
          </a:avLst>
        </a:prstGeom>
        <a:solidFill>
          <a:schemeClr val="accent5">
            <a:hueOff val="-6076075"/>
            <a:satOff val="-413"/>
            <a:lumOff val="98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2AF818C-2B99-45CC-B697-83529373C3F6}">
      <dsp:nvSpPr>
        <dsp:cNvPr id="0" name=""/>
        <dsp:cNvSpPr/>
      </dsp:nvSpPr>
      <dsp:spPr>
        <a:xfrm>
          <a:off x="531112" y="196784"/>
          <a:ext cx="4700481" cy="4700481"/>
        </a:xfrm>
        <a:prstGeom prst="circularArrow">
          <a:avLst>
            <a:gd name="adj1" fmla="val 5085"/>
            <a:gd name="adj2" fmla="val 327528"/>
            <a:gd name="adj3" fmla="val 9701707"/>
            <a:gd name="adj4" fmla="val 6943371"/>
            <a:gd name="adj5" fmla="val 5932"/>
          </a:avLst>
        </a:prstGeom>
        <a:solidFill>
          <a:schemeClr val="accent5">
            <a:hueOff val="-8101434"/>
            <a:satOff val="-551"/>
            <a:lumOff val="130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DDF264-5240-4B83-936A-F37356B7A1A4}">
      <dsp:nvSpPr>
        <dsp:cNvPr id="0" name=""/>
        <dsp:cNvSpPr/>
      </dsp:nvSpPr>
      <dsp:spPr>
        <a:xfrm>
          <a:off x="511624" y="112332"/>
          <a:ext cx="4700481" cy="4700481"/>
        </a:xfrm>
        <a:prstGeom prst="circularArrow">
          <a:avLst>
            <a:gd name="adj1" fmla="val 5085"/>
            <a:gd name="adj2" fmla="val 327528"/>
            <a:gd name="adj3" fmla="val 12786695"/>
            <a:gd name="adj4" fmla="val 10028727"/>
            <a:gd name="adj5" fmla="val 5932"/>
          </a:avLst>
        </a:prstGeom>
        <a:solidFill>
          <a:schemeClr val="accent5">
            <a:hueOff val="-10126791"/>
            <a:satOff val="-688"/>
            <a:lumOff val="1634"/>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9EF0C5A-3EA4-4A86-8B22-BD6137882B27}">
      <dsp:nvSpPr>
        <dsp:cNvPr id="0" name=""/>
        <dsp:cNvSpPr/>
      </dsp:nvSpPr>
      <dsp:spPr>
        <a:xfrm>
          <a:off x="565739" y="44813"/>
          <a:ext cx="4700481" cy="4700481"/>
        </a:xfrm>
        <a:prstGeom prst="circularArrow">
          <a:avLst>
            <a:gd name="adj1" fmla="val 5085"/>
            <a:gd name="adj2" fmla="val 327528"/>
            <a:gd name="adj3" fmla="val 15872129"/>
            <a:gd name="adj4" fmla="val 13114645"/>
            <a:gd name="adj5" fmla="val 5932"/>
          </a:avLst>
        </a:prstGeom>
        <a:solidFill>
          <a:schemeClr val="accent5">
            <a:hueOff val="-12152150"/>
            <a:satOff val="-826"/>
            <a:lumOff val="1961"/>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58AFB-826C-487A-AEDC-83C566B6ED26}">
      <dsp:nvSpPr>
        <dsp:cNvPr id="0" name=""/>
        <dsp:cNvSpPr/>
      </dsp:nvSpPr>
      <dsp:spPr>
        <a:xfrm>
          <a:off x="0" y="531"/>
          <a:ext cx="10515600" cy="1244702"/>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D66E5AE-4B89-4A78-92A6-CDF61D454CE6}">
      <dsp:nvSpPr>
        <dsp:cNvPr id="0" name=""/>
        <dsp:cNvSpPr/>
      </dsp:nvSpPr>
      <dsp:spPr>
        <a:xfrm>
          <a:off x="376522" y="280590"/>
          <a:ext cx="684586" cy="684586"/>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75C361C-DA31-4933-AF9F-69A21DACDA9E}">
      <dsp:nvSpPr>
        <dsp:cNvPr id="0" name=""/>
        <dsp:cNvSpPr/>
      </dsp:nvSpPr>
      <dsp:spPr>
        <a:xfrm>
          <a:off x="1437631" y="531"/>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1066800">
            <a:lnSpc>
              <a:spcPct val="90000"/>
            </a:lnSpc>
            <a:spcBef>
              <a:spcPct val="0"/>
            </a:spcBef>
            <a:spcAft>
              <a:spcPct val="35000"/>
            </a:spcAft>
            <a:buNone/>
          </a:pPr>
          <a:r>
            <a:rPr lang="en-US" sz="2400" kern="1200" dirty="0"/>
            <a:t>Finish the missing panels: Provide some panels and ask students to complete the story sequentially. (Cary, 2004 p. 88)</a:t>
          </a:r>
        </a:p>
      </dsp:txBody>
      <dsp:txXfrm>
        <a:off x="1437631" y="531"/>
        <a:ext cx="9077968" cy="1244702"/>
      </dsp:txXfrm>
    </dsp:sp>
    <dsp:sp modelId="{EDDF4988-E40B-4145-9159-F70BFFD24DFA}">
      <dsp:nvSpPr>
        <dsp:cNvPr id="0" name=""/>
        <dsp:cNvSpPr/>
      </dsp:nvSpPr>
      <dsp:spPr>
        <a:xfrm>
          <a:off x="0" y="1556410"/>
          <a:ext cx="10515600" cy="1244702"/>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81A077A-786F-45C6-A4DD-27FFA57A3BD1}">
      <dsp:nvSpPr>
        <dsp:cNvPr id="0" name=""/>
        <dsp:cNvSpPr/>
      </dsp:nvSpPr>
      <dsp:spPr>
        <a:xfrm>
          <a:off x="376522" y="1836468"/>
          <a:ext cx="684586" cy="684586"/>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71237CE-CA0D-476F-94CB-C0CA09FAF649}">
      <dsp:nvSpPr>
        <dsp:cNvPr id="0" name=""/>
        <dsp:cNvSpPr/>
      </dsp:nvSpPr>
      <dsp:spPr>
        <a:xfrm>
          <a:off x="1437631" y="1556410"/>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1066800">
            <a:lnSpc>
              <a:spcPct val="90000"/>
            </a:lnSpc>
            <a:spcBef>
              <a:spcPct val="0"/>
            </a:spcBef>
            <a:spcAft>
              <a:spcPct val="35000"/>
            </a:spcAft>
            <a:buNone/>
          </a:pPr>
          <a:r>
            <a:rPr lang="en-US" sz="2400" kern="1200"/>
            <a:t>Fill in the dialogue: Provide students with comics or storyboards without the text and ask them to fill in the text.  (Cary, 2004 p. 78)</a:t>
          </a:r>
        </a:p>
      </dsp:txBody>
      <dsp:txXfrm>
        <a:off x="1437631" y="1556410"/>
        <a:ext cx="9077968" cy="1244702"/>
      </dsp:txXfrm>
    </dsp:sp>
    <dsp:sp modelId="{7D64219A-08D1-48E4-B30B-B3FD88EC1964}">
      <dsp:nvSpPr>
        <dsp:cNvPr id="0" name=""/>
        <dsp:cNvSpPr/>
      </dsp:nvSpPr>
      <dsp:spPr>
        <a:xfrm>
          <a:off x="0" y="3112289"/>
          <a:ext cx="10515600" cy="1244702"/>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55FAAF2-C722-4523-AD4E-F0138610053D}">
      <dsp:nvSpPr>
        <dsp:cNvPr id="0" name=""/>
        <dsp:cNvSpPr/>
      </dsp:nvSpPr>
      <dsp:spPr>
        <a:xfrm>
          <a:off x="376522" y="3392347"/>
          <a:ext cx="684586" cy="684586"/>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0BE61AD-BCF2-472F-A6A9-3F3642B1A331}">
      <dsp:nvSpPr>
        <dsp:cNvPr id="0" name=""/>
        <dsp:cNvSpPr/>
      </dsp:nvSpPr>
      <dsp:spPr>
        <a:xfrm>
          <a:off x="1437631" y="3112289"/>
          <a:ext cx="9077968" cy="12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731" tIns="131731" rIns="131731" bIns="131731" numCol="1" spcCol="1270" anchor="ctr" anchorCtr="0">
          <a:noAutofit/>
        </a:bodyPr>
        <a:lstStyle/>
        <a:p>
          <a:pPr marL="0" lvl="0" indent="0" algn="l" defTabSz="1066800">
            <a:lnSpc>
              <a:spcPct val="90000"/>
            </a:lnSpc>
            <a:spcBef>
              <a:spcPct val="0"/>
            </a:spcBef>
            <a:spcAft>
              <a:spcPct val="35000"/>
            </a:spcAft>
            <a:buNone/>
          </a:pPr>
          <a:r>
            <a:rPr lang="en-US" sz="2400" kern="1200"/>
            <a:t>Create a script: Provide students with wordless comics and ask them to create a script for it. (Cary, 2004 p. 81)</a:t>
          </a:r>
        </a:p>
      </dsp:txBody>
      <dsp:txXfrm>
        <a:off x="1437631" y="3112289"/>
        <a:ext cx="9077968" cy="12447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ADB6A0-85EA-46DB-B011-74BE1CCF7A42}">
      <dsp:nvSpPr>
        <dsp:cNvPr id="0" name=""/>
        <dsp:cNvSpPr/>
      </dsp:nvSpPr>
      <dsp:spPr>
        <a:xfrm>
          <a:off x="0" y="682"/>
          <a:ext cx="6245265" cy="159656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67D512D-8D0C-4DF6-8E4C-5CF00D9EC223}">
      <dsp:nvSpPr>
        <dsp:cNvPr id="0" name=""/>
        <dsp:cNvSpPr/>
      </dsp:nvSpPr>
      <dsp:spPr>
        <a:xfrm>
          <a:off x="482961" y="359909"/>
          <a:ext cx="878111" cy="87811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20B5948-0322-49B8-B7B6-0CA7A8A87AE1}">
      <dsp:nvSpPr>
        <dsp:cNvPr id="0" name=""/>
        <dsp:cNvSpPr/>
      </dsp:nvSpPr>
      <dsp:spPr>
        <a:xfrm>
          <a:off x="1844034" y="682"/>
          <a:ext cx="4401230" cy="1596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970" tIns="168970" rIns="168970" bIns="168970" numCol="1" spcCol="1270" anchor="ctr" anchorCtr="0">
          <a:noAutofit/>
        </a:bodyPr>
        <a:lstStyle/>
        <a:p>
          <a:pPr marL="0" lvl="0" indent="0" algn="l" defTabSz="711200">
            <a:lnSpc>
              <a:spcPct val="100000"/>
            </a:lnSpc>
            <a:spcBef>
              <a:spcPct val="0"/>
            </a:spcBef>
            <a:spcAft>
              <a:spcPct val="35000"/>
            </a:spcAft>
            <a:buNone/>
          </a:pPr>
          <a:r>
            <a:rPr lang="en-US" sz="1600" kern="1200" dirty="0"/>
            <a:t>Use the provided worksheet to help your students organize the narrative visually. Link: </a:t>
          </a:r>
          <a:r>
            <a:rPr lang="en-US" sz="1600" kern="1200" dirty="0">
              <a:hlinkClick xmlns:r="http://schemas.openxmlformats.org/officeDocument/2006/relationships" r:id="rId3"/>
            </a:rPr>
            <a:t>https://openstax.org/books/writing-guide/pages/3-5-writing-process-tracing-the-beginnings-of-literacy</a:t>
          </a:r>
          <a:r>
            <a:rPr lang="en-US" sz="1600" kern="1200" dirty="0"/>
            <a:t> </a:t>
          </a:r>
        </a:p>
      </dsp:txBody>
      <dsp:txXfrm>
        <a:off x="1844034" y="682"/>
        <a:ext cx="4401230" cy="1596566"/>
      </dsp:txXfrm>
    </dsp:sp>
    <dsp:sp modelId="{35DDA1C3-850C-4A11-B0F7-356673F57F4D}">
      <dsp:nvSpPr>
        <dsp:cNvPr id="0" name=""/>
        <dsp:cNvSpPr/>
      </dsp:nvSpPr>
      <dsp:spPr>
        <a:xfrm>
          <a:off x="0" y="1996390"/>
          <a:ext cx="6245265" cy="159656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06DF31B-6F7C-422D-A3A2-40B13B8B202C}">
      <dsp:nvSpPr>
        <dsp:cNvPr id="0" name=""/>
        <dsp:cNvSpPr/>
      </dsp:nvSpPr>
      <dsp:spPr>
        <a:xfrm>
          <a:off x="482961" y="2355617"/>
          <a:ext cx="878111" cy="878111"/>
        </a:xfrm>
        <a:prstGeom prst="rect">
          <a:avLst/>
        </a:prstGeom>
        <a:blipFill>
          <a:blip xmlns:r="http://schemas.openxmlformats.org/officeDocument/2006/relationships" r:embed="rId4">
            <a:extLst>
              <a:ext uri="{96DAC541-7B7A-43D3-8B79-37D633B846F1}">
                <asvg:svgBlip xmlns:asvg="http://schemas.microsoft.com/office/drawing/2016/SVG/main" r:embed="rId5"/>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6B99B4E-C6E2-426D-BBCD-6E50956A94AC}">
      <dsp:nvSpPr>
        <dsp:cNvPr id="0" name=""/>
        <dsp:cNvSpPr/>
      </dsp:nvSpPr>
      <dsp:spPr>
        <a:xfrm>
          <a:off x="1844034" y="1996390"/>
          <a:ext cx="4401230" cy="1596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970" tIns="168970" rIns="168970" bIns="168970" numCol="1" spcCol="1270" anchor="ctr" anchorCtr="0">
          <a:noAutofit/>
        </a:bodyPr>
        <a:lstStyle/>
        <a:p>
          <a:pPr marL="0" lvl="0" indent="0" algn="l" defTabSz="711200">
            <a:lnSpc>
              <a:spcPct val="100000"/>
            </a:lnSpc>
            <a:spcBef>
              <a:spcPct val="0"/>
            </a:spcBef>
            <a:spcAft>
              <a:spcPct val="35000"/>
            </a:spcAft>
            <a:buNone/>
          </a:pPr>
          <a:r>
            <a:rPr lang="en-US" sz="1600" kern="1200"/>
            <a:t>Encourage students to create original intellectual properties using visual storytelling. </a:t>
          </a:r>
        </a:p>
      </dsp:txBody>
      <dsp:txXfrm>
        <a:off x="1844034" y="1996390"/>
        <a:ext cx="4401230" cy="1596566"/>
      </dsp:txXfrm>
    </dsp:sp>
    <dsp:sp modelId="{0441FC0A-3E8D-44DD-B059-9372505D0A35}">
      <dsp:nvSpPr>
        <dsp:cNvPr id="0" name=""/>
        <dsp:cNvSpPr/>
      </dsp:nvSpPr>
      <dsp:spPr>
        <a:xfrm>
          <a:off x="0" y="3992098"/>
          <a:ext cx="6245265" cy="159656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D5C8816-4288-4212-9068-3DC923427243}">
      <dsp:nvSpPr>
        <dsp:cNvPr id="0" name=""/>
        <dsp:cNvSpPr/>
      </dsp:nvSpPr>
      <dsp:spPr>
        <a:xfrm>
          <a:off x="482961" y="4351325"/>
          <a:ext cx="878111" cy="878111"/>
        </a:xfrm>
        <a:prstGeom prst="rect">
          <a:avLst/>
        </a:prstGeom>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3F3538-EE30-4922-80EE-24816739BF8E}">
      <dsp:nvSpPr>
        <dsp:cNvPr id="0" name=""/>
        <dsp:cNvSpPr/>
      </dsp:nvSpPr>
      <dsp:spPr>
        <a:xfrm>
          <a:off x="1844034" y="3992098"/>
          <a:ext cx="4401230" cy="1596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970" tIns="168970" rIns="168970" bIns="168970" numCol="1" spcCol="1270" anchor="ctr" anchorCtr="0">
          <a:noAutofit/>
        </a:bodyPr>
        <a:lstStyle/>
        <a:p>
          <a:pPr marL="0" lvl="0" indent="0" algn="l" defTabSz="711200">
            <a:lnSpc>
              <a:spcPct val="100000"/>
            </a:lnSpc>
            <a:spcBef>
              <a:spcPct val="0"/>
            </a:spcBef>
            <a:spcAft>
              <a:spcPct val="35000"/>
            </a:spcAft>
            <a:buNone/>
          </a:pPr>
          <a:r>
            <a:rPr lang="en-US" sz="1600" kern="1200"/>
            <a:t>Invite professors that teach visual storytelling to your class from the English department and from SOAD. </a:t>
          </a:r>
        </a:p>
      </dsp:txBody>
      <dsp:txXfrm>
        <a:off x="1844034" y="3992098"/>
        <a:ext cx="4401230" cy="1596566"/>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617A09-2F45-4E8D-B9C6-C2B7CC5240F6}" type="datetimeFigureOut">
              <a:rPr lang="en-US" smtClean="0"/>
              <a:t>5/8/2025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903B0ED-C18F-4013-97FF-C61106CB3DDF}" type="slidenum">
              <a:rPr lang="en-US" smtClean="0"/>
              <a:t>‹#›</a:t>
            </a:fld>
            <a:endParaRPr lang="en-US"/>
          </a:p>
        </p:txBody>
      </p:sp>
    </p:spTree>
    <p:extLst>
      <p:ext uri="{BB962C8B-B14F-4D97-AF65-F5344CB8AC3E}">
        <p14:creationId xmlns:p14="http://schemas.microsoft.com/office/powerpoint/2010/main" val="12756317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903B0ED-C18F-4013-97FF-C61106CB3DDF}" type="slidenum">
              <a:rPr lang="en-US" smtClean="0"/>
              <a:t>10</a:t>
            </a:fld>
            <a:endParaRPr lang="en-US"/>
          </a:p>
        </p:txBody>
      </p:sp>
    </p:spTree>
    <p:extLst>
      <p:ext uri="{BB962C8B-B14F-4D97-AF65-F5344CB8AC3E}">
        <p14:creationId xmlns:p14="http://schemas.microsoft.com/office/powerpoint/2010/main" val="18782536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3B0ED-C18F-4013-97FF-C61106CB3DDF}" type="slidenum">
              <a:rPr lang="en-US" smtClean="0"/>
              <a:t>13</a:t>
            </a:fld>
            <a:endParaRPr lang="en-US"/>
          </a:p>
        </p:txBody>
      </p:sp>
    </p:spTree>
    <p:extLst>
      <p:ext uri="{BB962C8B-B14F-4D97-AF65-F5344CB8AC3E}">
        <p14:creationId xmlns:p14="http://schemas.microsoft.com/office/powerpoint/2010/main" val="28318727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903B0ED-C18F-4013-97FF-C61106CB3DDF}" type="slidenum">
              <a:rPr lang="en-US" smtClean="0"/>
              <a:t>23</a:t>
            </a:fld>
            <a:endParaRPr lang="en-US"/>
          </a:p>
        </p:txBody>
      </p:sp>
    </p:spTree>
    <p:extLst>
      <p:ext uri="{BB962C8B-B14F-4D97-AF65-F5344CB8AC3E}">
        <p14:creationId xmlns:p14="http://schemas.microsoft.com/office/powerpoint/2010/main" val="14940595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1376AE-9539-51F0-29FF-A172DAEE89D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365FA28-1717-C2B4-6B78-EFE939C2FF2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240C49-594B-166F-DC39-836010BC49F8}"/>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E1561872-C126-CB31-4A47-B6F377F44D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6BEFCFB-6ECB-C3AD-F40A-2E898ACAEB1D}"/>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11555241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0EC75-070E-1CE0-39EA-DA7A653201A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0479B68-B824-6231-5C71-9D446A92D89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6FE0BF8-444A-46DF-B145-3C0CF83E6397}"/>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ED986970-D272-C6D4-AAD5-39D69731F4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BD9FB9-3F1D-5AC4-41CA-599307B42CA5}"/>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269069674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616271C-3088-1570-77D0-8AC917353FE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7BCEA32-5B19-03C4-EE98-F7C391998F6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FFC64E-AE14-968F-9D00-6611DBD12975}"/>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490AFCAC-B3F1-F5A3-C047-FBABFADF42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DE1C872-41A8-F989-CBF3-64DF103F44F7}"/>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32097832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130A5A-D53C-394C-D633-B42AA5C2197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A0591E6-7658-DFB2-A7E1-744240061D3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54295BB-4556-DB1B-7E75-A7A9FFCB1565}"/>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11553CB6-4B89-4F18-B127-759DAAD0577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C3C05D4-F372-4359-EE5B-C59CA1AF2434}"/>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35944083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8A4E7-CDE0-E85D-A700-2EEA12E690A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D603F33-DD50-F711-C3D2-26738C993ED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284F6C0-8490-DAEF-D230-5B53F0546B6B}"/>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E75FAF2E-3C87-C9FB-D2EA-D2710462FC6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88E9B6-32A0-4B12-6258-556CEC573B0C}"/>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15677597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FF2850-C8E7-E1D2-C5BE-863DE2242A1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06F50A7-DC0C-5908-6292-BBBE66903CB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0EFE329-7D44-01A2-A6C6-AEDC5FBF342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33E6E06-25EB-6EE4-A7C1-81529EEEDD43}"/>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6" name="Footer Placeholder 5">
            <a:extLst>
              <a:ext uri="{FF2B5EF4-FFF2-40B4-BE49-F238E27FC236}">
                <a16:creationId xmlns:a16="http://schemas.microsoft.com/office/drawing/2014/main" id="{164AC52B-411D-853F-E424-39324C8410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24389B8-D3A9-173B-3FD0-1A04824EA029}"/>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276412715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E3604F-0357-2DEF-96F4-AF9141519F2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6A158F0-A557-8483-5D31-40BF0B5E0C8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C275D56-4A00-2947-5C3D-5BF093650C5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0987389-066D-FFF3-A608-7D2D0D58DDB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6BD9DE8-EFFE-E22D-A708-E297BB86AAE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5B20AF3-FFEB-955F-B281-B1813B55854A}"/>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8" name="Footer Placeholder 7">
            <a:extLst>
              <a:ext uri="{FF2B5EF4-FFF2-40B4-BE49-F238E27FC236}">
                <a16:creationId xmlns:a16="http://schemas.microsoft.com/office/drawing/2014/main" id="{45F3304D-DB24-B2A9-C965-60654CAC361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8D7311F-AFD7-47D7-BD34-F81CACA995CD}"/>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6525618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52CDC4-DBB4-92BD-2D00-D8827CC5E82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DB13B33-BCB2-7ABC-439E-C7AFA31CC7FA}"/>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4" name="Footer Placeholder 3">
            <a:extLst>
              <a:ext uri="{FF2B5EF4-FFF2-40B4-BE49-F238E27FC236}">
                <a16:creationId xmlns:a16="http://schemas.microsoft.com/office/drawing/2014/main" id="{EF989FA0-A955-FFF3-64FA-1FE574E0F2B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410793C-FD3A-C128-9076-C70F3A51235A}"/>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667928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B85168C-9D6E-A8D6-49E2-E9D8A3AEEFFC}"/>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3" name="Footer Placeholder 2">
            <a:extLst>
              <a:ext uri="{FF2B5EF4-FFF2-40B4-BE49-F238E27FC236}">
                <a16:creationId xmlns:a16="http://schemas.microsoft.com/office/drawing/2014/main" id="{FDD8AC22-F3F4-E36E-343B-535EA0FFB15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F6EE826-FAE0-4142-6EFF-EB68FAA3B465}"/>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34184352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8325B8-EE9F-7C37-00E4-3103A782242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9DFD5D5-C73D-C62B-B603-83423B01569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F27BE5C-7CAF-537D-5D48-321AC72ABD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82C1C59-AF45-C475-E9FB-D492A6214F31}"/>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6" name="Footer Placeholder 5">
            <a:extLst>
              <a:ext uri="{FF2B5EF4-FFF2-40B4-BE49-F238E27FC236}">
                <a16:creationId xmlns:a16="http://schemas.microsoft.com/office/drawing/2014/main" id="{D8EB5A4B-930A-63A1-2A20-4780FC47381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A03543-3CB7-860C-F4A9-58FFB0A874CF}"/>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21073413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8C61FC-9B42-5F3E-4A6E-4BC2E760C0D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0C3D8F5-6BA6-794F-55D7-C454E4835D6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0C77147-C199-8552-FC6F-D05618CBA0C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1B31DAA-A0B6-5899-5AD3-792866955A23}"/>
              </a:ext>
            </a:extLst>
          </p:cNvPr>
          <p:cNvSpPr>
            <a:spLocks noGrp="1"/>
          </p:cNvSpPr>
          <p:nvPr>
            <p:ph type="dt" sz="half" idx="10"/>
          </p:nvPr>
        </p:nvSpPr>
        <p:spPr/>
        <p:txBody>
          <a:bodyPr/>
          <a:lstStyle/>
          <a:p>
            <a:fld id="{FD101248-DC67-46F0-A8CF-10F24223261A}" type="datetimeFigureOut">
              <a:rPr lang="en-US" smtClean="0"/>
              <a:t>5/8/2025</a:t>
            </a:fld>
            <a:endParaRPr lang="en-US"/>
          </a:p>
        </p:txBody>
      </p:sp>
      <p:sp>
        <p:nvSpPr>
          <p:cNvPr id="6" name="Footer Placeholder 5">
            <a:extLst>
              <a:ext uri="{FF2B5EF4-FFF2-40B4-BE49-F238E27FC236}">
                <a16:creationId xmlns:a16="http://schemas.microsoft.com/office/drawing/2014/main" id="{7BC632F1-0A81-B86C-A526-E773CF5C663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DA0FB25-78EB-C7C3-777D-AB15DC8EA42C}"/>
              </a:ext>
            </a:extLst>
          </p:cNvPr>
          <p:cNvSpPr>
            <a:spLocks noGrp="1"/>
          </p:cNvSpPr>
          <p:nvPr>
            <p:ph type="sldNum" sz="quarter" idx="12"/>
          </p:nvPr>
        </p:nvSpPr>
        <p:spPr/>
        <p:txBody>
          <a:bodyPr/>
          <a:lstStyle/>
          <a:p>
            <a:fld id="{009D3EEB-07DE-44D3-8E76-561EEEB554F9}" type="slidenum">
              <a:rPr lang="en-US" smtClean="0"/>
              <a:t>‹#›</a:t>
            </a:fld>
            <a:endParaRPr lang="en-US"/>
          </a:p>
        </p:txBody>
      </p:sp>
    </p:spTree>
    <p:extLst>
      <p:ext uri="{BB962C8B-B14F-4D97-AF65-F5344CB8AC3E}">
        <p14:creationId xmlns:p14="http://schemas.microsoft.com/office/powerpoint/2010/main" val="1198852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88D3862-E6BD-8B81-81FC-A20929E7781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94115B-1471-CB40-5CD1-B86B4EBA4B7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637628-40F4-2B10-79EC-41668B32B50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D101248-DC67-46F0-A8CF-10F24223261A}" type="datetimeFigureOut">
              <a:rPr lang="en-US" smtClean="0"/>
              <a:t>5/8/2025</a:t>
            </a:fld>
            <a:endParaRPr lang="en-US"/>
          </a:p>
        </p:txBody>
      </p:sp>
      <p:sp>
        <p:nvSpPr>
          <p:cNvPr id="5" name="Footer Placeholder 4">
            <a:extLst>
              <a:ext uri="{FF2B5EF4-FFF2-40B4-BE49-F238E27FC236}">
                <a16:creationId xmlns:a16="http://schemas.microsoft.com/office/drawing/2014/main" id="{F08DBEE2-A902-F8CA-BC87-2CFB1B68657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9072231C-B731-A5C2-CA2F-9935EF48927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009D3EEB-07DE-44D3-8E76-561EEEB554F9}" type="slidenum">
              <a:rPr lang="en-US" smtClean="0"/>
              <a:t>‹#›</a:t>
            </a:fld>
            <a:endParaRPr lang="en-US"/>
          </a:p>
        </p:txBody>
      </p:sp>
    </p:spTree>
    <p:extLst>
      <p:ext uri="{BB962C8B-B14F-4D97-AF65-F5344CB8AC3E}">
        <p14:creationId xmlns:p14="http://schemas.microsoft.com/office/powerpoint/2010/main" val="30959540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2.xml.rels><?xml version="1.0" encoding="UTF-8" standalone="yes"?>
<Relationships xmlns="http://schemas.openxmlformats.org/package/2006/relationships"><Relationship Id="rId3" Type="http://schemas.openxmlformats.org/officeDocument/2006/relationships/hyperlink" Target="https://openstax.org/books/writing-guide/pages/3-5-writing-process-tracing-the-beginnings-of-literacy" TargetMode="External"/><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slide" Target="slide32.xml"/><Relationship Id="rId3" Type="http://schemas.openxmlformats.org/officeDocument/2006/relationships/slide" Target="slide24.xml"/><Relationship Id="rId7" Type="http://schemas.openxmlformats.org/officeDocument/2006/relationships/slide" Target="slide30.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28.xml"/><Relationship Id="rId5" Type="http://schemas.openxmlformats.org/officeDocument/2006/relationships/slide" Target="slide26.xml"/><Relationship Id="rId4" Type="http://schemas.openxmlformats.org/officeDocument/2006/relationships/image" Target="../media/image17.png"/></Relationships>
</file>

<file path=ppt/slides/_rels/slide24.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25.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26.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27.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28.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29.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31.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32.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33.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19.svg"/><Relationship Id="rId4" Type="http://schemas.openxmlformats.org/officeDocument/2006/relationships/image" Target="../media/image18.png"/></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5.xml.rels><?xml version="1.0" encoding="UTF-8" standalone="yes"?>
<Relationships xmlns="http://schemas.openxmlformats.org/package/2006/relationships"><Relationship Id="rId2" Type="http://schemas.openxmlformats.org/officeDocument/2006/relationships/hyperlink" Target="https://doi.org/10.1111/lit.12324"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9ED29F6-4D9F-201D-7CDD-C98CA14AE23D}"/>
              </a:ext>
            </a:extLst>
          </p:cNvPr>
          <p:cNvSpPr>
            <a:spLocks noGrp="1"/>
          </p:cNvSpPr>
          <p:nvPr>
            <p:ph type="ctrTitle"/>
          </p:nvPr>
        </p:nvSpPr>
        <p:spPr>
          <a:xfrm>
            <a:off x="1012644" y="841664"/>
            <a:ext cx="5155073" cy="5156800"/>
          </a:xfrm>
        </p:spPr>
        <p:txBody>
          <a:bodyPr anchor="ctr">
            <a:normAutofit/>
          </a:bodyPr>
          <a:lstStyle/>
          <a:p>
            <a:pPr algn="l"/>
            <a:r>
              <a:rPr lang="en-US" sz="4800">
                <a:solidFill>
                  <a:schemeClr val="bg1"/>
                </a:solidFill>
                <a:effectLst/>
                <a:latin typeface="Aptos" panose="020B0004020202020204" pitchFamily="34" charset="0"/>
                <a:ea typeface="Aptos" panose="020B0004020202020204" pitchFamily="34" charset="0"/>
                <a:cs typeface="Times New Roman" panose="02020603050405020304" pitchFamily="18" charset="0"/>
              </a:rPr>
              <a:t>Increasing Student Success by Incorporating </a:t>
            </a:r>
            <a:r>
              <a:rPr lang="en-US" sz="4800">
                <a:solidFill>
                  <a:schemeClr val="bg1"/>
                </a:solidFill>
                <a:latin typeface="Aptos" panose="020B0004020202020204" pitchFamily="34" charset="0"/>
                <a:ea typeface="Aptos" panose="020B0004020202020204" pitchFamily="34" charset="0"/>
                <a:cs typeface="Times New Roman" panose="02020603050405020304" pitchFamily="18" charset="0"/>
              </a:rPr>
              <a:t>V</a:t>
            </a:r>
            <a:r>
              <a:rPr lang="en-US" sz="4800">
                <a:solidFill>
                  <a:schemeClr val="bg1"/>
                </a:solidFill>
                <a:effectLst/>
                <a:latin typeface="Aptos" panose="020B0004020202020204" pitchFamily="34" charset="0"/>
                <a:ea typeface="Aptos" panose="020B0004020202020204" pitchFamily="34" charset="0"/>
                <a:cs typeface="Times New Roman" panose="02020603050405020304" pitchFamily="18" charset="0"/>
              </a:rPr>
              <a:t>isual </a:t>
            </a:r>
            <a:r>
              <a:rPr lang="en-US" sz="4800">
                <a:solidFill>
                  <a:schemeClr val="bg1"/>
                </a:solidFill>
                <a:latin typeface="Aptos" panose="020B0004020202020204" pitchFamily="34" charset="0"/>
                <a:ea typeface="Aptos" panose="020B0004020202020204" pitchFamily="34" charset="0"/>
                <a:cs typeface="Times New Roman" panose="02020603050405020304" pitchFamily="18" charset="0"/>
              </a:rPr>
              <a:t>S</a:t>
            </a:r>
            <a:r>
              <a:rPr lang="en-US" sz="4800">
                <a:solidFill>
                  <a:schemeClr val="bg1"/>
                </a:solidFill>
                <a:effectLst/>
                <a:latin typeface="Aptos" panose="020B0004020202020204" pitchFamily="34" charset="0"/>
                <a:ea typeface="Aptos" panose="020B0004020202020204" pitchFamily="34" charset="0"/>
                <a:cs typeface="Times New Roman" panose="02020603050405020304" pitchFamily="18" charset="0"/>
              </a:rPr>
              <a:t>torytelling in the Classroom</a:t>
            </a:r>
            <a:endParaRPr lang="en-US" sz="4800">
              <a:solidFill>
                <a:schemeClr val="bg1"/>
              </a:solidFill>
            </a:endParaRPr>
          </a:p>
        </p:txBody>
      </p:sp>
      <p:sp>
        <p:nvSpPr>
          <p:cNvPr id="3" name="Subtitle 2">
            <a:extLst>
              <a:ext uri="{FF2B5EF4-FFF2-40B4-BE49-F238E27FC236}">
                <a16:creationId xmlns:a16="http://schemas.microsoft.com/office/drawing/2014/main" id="{19ED506C-8038-561B-87CC-AE92C3A62C66}"/>
              </a:ext>
            </a:extLst>
          </p:cNvPr>
          <p:cNvSpPr>
            <a:spLocks noGrp="1"/>
          </p:cNvSpPr>
          <p:nvPr>
            <p:ph type="subTitle" idx="1"/>
          </p:nvPr>
        </p:nvSpPr>
        <p:spPr>
          <a:xfrm>
            <a:off x="6534687" y="841664"/>
            <a:ext cx="4602517" cy="5156800"/>
          </a:xfrm>
        </p:spPr>
        <p:txBody>
          <a:bodyPr anchor="ctr">
            <a:normAutofit/>
          </a:bodyPr>
          <a:lstStyle/>
          <a:p>
            <a:pPr algn="l"/>
            <a:r>
              <a:rPr lang="en-US">
                <a:solidFill>
                  <a:schemeClr val="bg1"/>
                </a:solidFill>
              </a:rPr>
              <a:t>By Ananya Vahal</a:t>
            </a:r>
          </a:p>
        </p:txBody>
      </p:sp>
    </p:spTree>
    <p:extLst>
      <p:ext uri="{BB962C8B-B14F-4D97-AF65-F5344CB8AC3E}">
        <p14:creationId xmlns:p14="http://schemas.microsoft.com/office/powerpoint/2010/main" val="16718645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FA46F3-21AE-3D8B-F367-0B64CED4D28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DD7AC4B9-B7D6-7BA4-6547-BA687DAC3F70}"/>
              </a:ext>
            </a:extLst>
          </p:cNvPr>
          <p:cNvSpPr>
            <a:spLocks noGrp="1"/>
          </p:cNvSpPr>
          <p:nvPr>
            <p:ph type="title"/>
          </p:nvPr>
        </p:nvSpPr>
        <p:spPr>
          <a:xfrm>
            <a:off x="1143000" y="1676400"/>
            <a:ext cx="3810000" cy="3505200"/>
          </a:xfrm>
        </p:spPr>
        <p:txBody>
          <a:bodyPr anchor="t">
            <a:normAutofit/>
          </a:bodyPr>
          <a:lstStyle/>
          <a:p>
            <a:r>
              <a:rPr lang="en-US" sz="4000" dirty="0"/>
              <a:t>Applications</a:t>
            </a:r>
          </a:p>
        </p:txBody>
      </p:sp>
      <p:sp>
        <p:nvSpPr>
          <p:cNvPr id="3" name="Content Placeholder 2">
            <a:extLst>
              <a:ext uri="{FF2B5EF4-FFF2-40B4-BE49-F238E27FC236}">
                <a16:creationId xmlns:a16="http://schemas.microsoft.com/office/drawing/2014/main" id="{113235D9-949D-AC92-3800-1B0C477FD627}"/>
              </a:ext>
            </a:extLst>
          </p:cNvPr>
          <p:cNvSpPr>
            <a:spLocks noGrp="1"/>
          </p:cNvSpPr>
          <p:nvPr>
            <p:ph idx="1"/>
          </p:nvPr>
        </p:nvSpPr>
        <p:spPr>
          <a:xfrm>
            <a:off x="5181604" y="1676400"/>
            <a:ext cx="5638796" cy="3505200"/>
          </a:xfrm>
        </p:spPr>
        <p:txBody>
          <a:bodyPr>
            <a:normAutofit/>
          </a:bodyPr>
          <a:lstStyle/>
          <a:p>
            <a:pPr marL="0" indent="0">
              <a:buNone/>
            </a:pPr>
            <a:r>
              <a:rPr lang="en-US" sz="2400" dirty="0">
                <a:solidFill>
                  <a:schemeClr val="tx1">
                    <a:alpha val="55000"/>
                  </a:schemeClr>
                </a:solidFill>
              </a:rPr>
              <a:t>Low-literacy elementary school students</a:t>
            </a:r>
          </a:p>
          <a:p>
            <a:pPr lvl="1"/>
            <a:r>
              <a:rPr lang="en-US" dirty="0">
                <a:solidFill>
                  <a:schemeClr val="tx1">
                    <a:alpha val="55000"/>
                  </a:schemeClr>
                </a:solidFill>
              </a:rPr>
              <a:t>Williams Township Elementary School 4</a:t>
            </a:r>
            <a:r>
              <a:rPr lang="en-US" baseline="30000" dirty="0">
                <a:solidFill>
                  <a:schemeClr val="tx1">
                    <a:alpha val="55000"/>
                  </a:schemeClr>
                </a:solidFill>
              </a:rPr>
              <a:t>th</a:t>
            </a:r>
            <a:r>
              <a:rPr lang="en-US" dirty="0">
                <a:solidFill>
                  <a:schemeClr val="tx1">
                    <a:alpha val="55000"/>
                  </a:schemeClr>
                </a:solidFill>
              </a:rPr>
              <a:t> grade 2-Day Workshop</a:t>
            </a:r>
          </a:p>
          <a:p>
            <a:pPr lvl="2"/>
            <a:r>
              <a:rPr lang="en-US" sz="2400" dirty="0">
                <a:solidFill>
                  <a:schemeClr val="tx1">
                    <a:alpha val="55000"/>
                  </a:schemeClr>
                </a:solidFill>
              </a:rPr>
              <a:t>Students developed original characters. Then, wrote and illustrated a 3-panel comic telling a story about their original character.</a:t>
            </a:r>
            <a:endParaRPr lang="en-US" dirty="0">
              <a:solidFill>
                <a:schemeClr val="tx1">
                  <a:alpha val="55000"/>
                </a:schemeClr>
              </a:solidFill>
            </a:endParaRPr>
          </a:p>
        </p:txBody>
      </p:sp>
    </p:spTree>
    <p:extLst>
      <p:ext uri="{BB962C8B-B14F-4D97-AF65-F5344CB8AC3E}">
        <p14:creationId xmlns:p14="http://schemas.microsoft.com/office/powerpoint/2010/main" val="16221787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close-up of a book&#10;&#10;AI-generated content may be incorrect.">
            <a:extLst>
              <a:ext uri="{FF2B5EF4-FFF2-40B4-BE49-F238E27FC236}">
                <a16:creationId xmlns:a16="http://schemas.microsoft.com/office/drawing/2014/main" id="{58393F97-F8E1-0365-5B7B-0340DA8A193C}"/>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037230" y="355462"/>
            <a:ext cx="7806018" cy="6147075"/>
          </a:xfrm>
        </p:spPr>
      </p:pic>
    </p:spTree>
    <p:extLst>
      <p:ext uri="{BB962C8B-B14F-4D97-AF65-F5344CB8AC3E}">
        <p14:creationId xmlns:p14="http://schemas.microsoft.com/office/powerpoint/2010/main" val="38201594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paper with a drawing of a child&#10;&#10;AI-generated content may be incorrect.">
            <a:extLst>
              <a:ext uri="{FF2B5EF4-FFF2-40B4-BE49-F238E27FC236}">
                <a16:creationId xmlns:a16="http://schemas.microsoft.com/office/drawing/2014/main" id="{884242F3-59B7-4852-55D0-0E73964B9E83}"/>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499830" y="482480"/>
            <a:ext cx="7192340" cy="5788613"/>
          </a:xfrm>
        </p:spPr>
      </p:pic>
    </p:spTree>
    <p:extLst>
      <p:ext uri="{BB962C8B-B14F-4D97-AF65-F5344CB8AC3E}">
        <p14:creationId xmlns:p14="http://schemas.microsoft.com/office/powerpoint/2010/main" val="298606975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E9CC823-717B-ABCB-6290-ED819D94655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221141BD-9C48-3FC2-FA15-112F183E18C0}"/>
              </a:ext>
            </a:extLst>
          </p:cNvPr>
          <p:cNvSpPr>
            <a:spLocks noGrp="1"/>
          </p:cNvSpPr>
          <p:nvPr>
            <p:ph type="title"/>
          </p:nvPr>
        </p:nvSpPr>
        <p:spPr>
          <a:xfrm>
            <a:off x="1143000" y="1676400"/>
            <a:ext cx="3810000" cy="3505200"/>
          </a:xfrm>
        </p:spPr>
        <p:txBody>
          <a:bodyPr anchor="t">
            <a:normAutofit/>
          </a:bodyPr>
          <a:lstStyle/>
          <a:p>
            <a:r>
              <a:rPr lang="en-US" sz="4000" dirty="0"/>
              <a:t>Applications</a:t>
            </a:r>
          </a:p>
        </p:txBody>
      </p:sp>
      <p:sp>
        <p:nvSpPr>
          <p:cNvPr id="3" name="Content Placeholder 2">
            <a:extLst>
              <a:ext uri="{FF2B5EF4-FFF2-40B4-BE49-F238E27FC236}">
                <a16:creationId xmlns:a16="http://schemas.microsoft.com/office/drawing/2014/main" id="{63EE7000-7279-8EEA-FEBD-2C01C6B29977}"/>
              </a:ext>
            </a:extLst>
          </p:cNvPr>
          <p:cNvSpPr>
            <a:spLocks noGrp="1"/>
          </p:cNvSpPr>
          <p:nvPr>
            <p:ph idx="1"/>
          </p:nvPr>
        </p:nvSpPr>
        <p:spPr>
          <a:xfrm>
            <a:off x="4188543" y="1081548"/>
            <a:ext cx="7285702" cy="4597892"/>
          </a:xfrm>
        </p:spPr>
        <p:txBody>
          <a:bodyPr>
            <a:normAutofit/>
          </a:bodyPr>
          <a:lstStyle/>
          <a:p>
            <a:pPr marL="0" indent="0">
              <a:buNone/>
            </a:pPr>
            <a:r>
              <a:rPr lang="en-US" sz="1800" dirty="0">
                <a:solidFill>
                  <a:schemeClr val="tx1">
                    <a:alpha val="55000"/>
                  </a:schemeClr>
                </a:solidFill>
              </a:rPr>
              <a:t>Low-literacy elementary (grades 1-4) school students</a:t>
            </a:r>
          </a:p>
          <a:p>
            <a:pPr lvl="1"/>
            <a:r>
              <a:rPr lang="en-US" sz="1800" dirty="0">
                <a:solidFill>
                  <a:schemeClr val="tx1">
                    <a:alpha val="55000"/>
                  </a:schemeClr>
                </a:solidFill>
              </a:rPr>
              <a:t>Fast Start Academy (STEAM curriculum)</a:t>
            </a:r>
          </a:p>
          <a:p>
            <a:pPr lvl="2"/>
            <a:r>
              <a:rPr lang="en-US" sz="1800" dirty="0">
                <a:solidFill>
                  <a:schemeClr val="tx1">
                    <a:alpha val="55000"/>
                  </a:schemeClr>
                </a:solidFill>
              </a:rPr>
              <a:t>Students with low literacy scores qualified to attend FSA at Kennesaw State University in June 2024. They learned about expressing different human emotions. They applied this knowledge to create original characters. Then, wrote and illustrated a 3-panel comic using what they learned about emotions and their original characters in multiple languages. </a:t>
            </a:r>
          </a:p>
          <a:p>
            <a:pPr lvl="2"/>
            <a:r>
              <a:rPr lang="en-US" sz="1800" dirty="0">
                <a:solidFill>
                  <a:schemeClr val="tx1">
                    <a:alpha val="55000"/>
                  </a:schemeClr>
                </a:solidFill>
              </a:rPr>
              <a:t>Demographics: 74 students attended the literacy camp regularly over 4 weeks.</a:t>
            </a:r>
          </a:p>
          <a:p>
            <a:pPr lvl="3"/>
            <a:r>
              <a:rPr lang="en-US" dirty="0">
                <a:solidFill>
                  <a:schemeClr val="tx1">
                    <a:alpha val="55000"/>
                  </a:schemeClr>
                </a:solidFill>
              </a:rPr>
              <a:t>36 student (48.6% reported English as their home language</a:t>
            </a:r>
          </a:p>
          <a:p>
            <a:pPr lvl="3"/>
            <a:r>
              <a:rPr lang="en-US" dirty="0">
                <a:solidFill>
                  <a:schemeClr val="tx1">
                    <a:alpha val="55000"/>
                  </a:schemeClr>
                </a:solidFill>
              </a:rPr>
              <a:t>35 (47.3%) reported Spanish as their home language</a:t>
            </a:r>
          </a:p>
          <a:p>
            <a:pPr lvl="3"/>
            <a:r>
              <a:rPr lang="en-US" dirty="0">
                <a:solidFill>
                  <a:schemeClr val="tx1">
                    <a:alpha val="55000"/>
                  </a:schemeClr>
                </a:solidFill>
              </a:rPr>
              <a:t>2 (2.7%) reported Portuguese as their home language</a:t>
            </a:r>
          </a:p>
          <a:p>
            <a:pPr marL="1371600" lvl="3" indent="0">
              <a:buNone/>
            </a:pPr>
            <a:r>
              <a:rPr lang="en-US" dirty="0">
                <a:solidFill>
                  <a:schemeClr val="tx1">
                    <a:alpha val="55000"/>
                  </a:schemeClr>
                </a:solidFill>
              </a:rPr>
              <a:t>*</a:t>
            </a:r>
            <a:r>
              <a:rPr lang="en-US" sz="1200" dirty="0">
                <a:solidFill>
                  <a:schemeClr val="tx1">
                    <a:alpha val="55000"/>
                  </a:schemeClr>
                </a:solidFill>
              </a:rPr>
              <a:t>Data provided by Karla Ramirez (Case Manager at the KSU Department of Elementary and Early Childhood Education)</a:t>
            </a:r>
          </a:p>
          <a:p>
            <a:pPr marL="0" indent="0">
              <a:buNone/>
            </a:pPr>
            <a:endParaRPr lang="en-US" sz="1100" dirty="0">
              <a:solidFill>
                <a:schemeClr val="tx1">
                  <a:alpha val="55000"/>
                </a:schemeClr>
              </a:solidFill>
            </a:endParaRPr>
          </a:p>
          <a:p>
            <a:pPr marL="457200" lvl="1" indent="0">
              <a:buNone/>
            </a:pPr>
            <a:endParaRPr lang="en-US" sz="1100" dirty="0">
              <a:solidFill>
                <a:schemeClr val="tx1">
                  <a:alpha val="55000"/>
                </a:schemeClr>
              </a:solidFill>
            </a:endParaRPr>
          </a:p>
        </p:txBody>
      </p:sp>
    </p:spTree>
    <p:extLst>
      <p:ext uri="{BB962C8B-B14F-4D97-AF65-F5344CB8AC3E}">
        <p14:creationId xmlns:p14="http://schemas.microsoft.com/office/powerpoint/2010/main" val="3188477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group of children's drawings&#10;&#10;AI-generated content may be incorrect.">
            <a:extLst>
              <a:ext uri="{FF2B5EF4-FFF2-40B4-BE49-F238E27FC236}">
                <a16:creationId xmlns:a16="http://schemas.microsoft.com/office/drawing/2014/main" id="{0CE3E411-459D-A149-5A48-32CA176F8EFF}"/>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361534" y="518494"/>
            <a:ext cx="7468932" cy="5821012"/>
          </a:xfrm>
        </p:spPr>
      </p:pic>
    </p:spTree>
    <p:extLst>
      <p:ext uri="{BB962C8B-B14F-4D97-AF65-F5344CB8AC3E}">
        <p14:creationId xmlns:p14="http://schemas.microsoft.com/office/powerpoint/2010/main" val="28469954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paper with writing on it&#10;&#10;AI-generated content may be incorrect.">
            <a:extLst>
              <a:ext uri="{FF2B5EF4-FFF2-40B4-BE49-F238E27FC236}">
                <a16:creationId xmlns:a16="http://schemas.microsoft.com/office/drawing/2014/main" id="{7E517E37-CCD1-80CA-A1DE-73F7E1488698}"/>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434210" y="673333"/>
            <a:ext cx="7323580" cy="5511334"/>
          </a:xfrm>
        </p:spPr>
      </p:pic>
    </p:spTree>
    <p:extLst>
      <p:ext uri="{BB962C8B-B14F-4D97-AF65-F5344CB8AC3E}">
        <p14:creationId xmlns:p14="http://schemas.microsoft.com/office/powerpoint/2010/main" val="39466656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3669487-64E1-2CA3-027D-D9AAA28F96D1}"/>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How does it apply to your subject?</a:t>
            </a:r>
          </a:p>
        </p:txBody>
      </p:sp>
      <p:sp>
        <p:nvSpPr>
          <p:cNvPr id="3" name="Content Placeholder 2">
            <a:extLst>
              <a:ext uri="{FF2B5EF4-FFF2-40B4-BE49-F238E27FC236}">
                <a16:creationId xmlns:a16="http://schemas.microsoft.com/office/drawing/2014/main" id="{8A57A780-03DE-1924-7221-238A92B45271}"/>
              </a:ext>
            </a:extLst>
          </p:cNvPr>
          <p:cNvSpPr>
            <a:spLocks noGrp="1"/>
          </p:cNvSpPr>
          <p:nvPr>
            <p:ph idx="1"/>
          </p:nvPr>
        </p:nvSpPr>
        <p:spPr>
          <a:xfrm>
            <a:off x="6464410" y="841247"/>
            <a:ext cx="4484536" cy="5340097"/>
          </a:xfrm>
        </p:spPr>
        <p:txBody>
          <a:bodyPr anchor="ctr">
            <a:normAutofit/>
          </a:bodyPr>
          <a:lstStyle/>
          <a:p>
            <a:pPr marL="0" indent="0">
              <a:buNone/>
            </a:pPr>
            <a:r>
              <a:rPr lang="en-US" sz="1800" b="1" dirty="0">
                <a:solidFill>
                  <a:schemeClr val="tx2"/>
                </a:solidFill>
              </a:rPr>
              <a:t>Creating knowledge </a:t>
            </a:r>
          </a:p>
          <a:p>
            <a:pPr lvl="1"/>
            <a:r>
              <a:rPr lang="en-US" sz="1800" dirty="0">
                <a:solidFill>
                  <a:schemeClr val="tx2"/>
                </a:solidFill>
              </a:rPr>
              <a:t>Have student create original stories or ideas (IPs) using visual storytelling</a:t>
            </a:r>
          </a:p>
          <a:p>
            <a:pPr lvl="1"/>
            <a:r>
              <a:rPr lang="en-US" sz="1800" dirty="0">
                <a:solidFill>
                  <a:schemeClr val="tx2"/>
                </a:solidFill>
              </a:rPr>
              <a:t>Have students create Open Educational Resources (OER) using comics for future students to use (Abas, 2023).</a:t>
            </a:r>
          </a:p>
          <a:p>
            <a:pPr lvl="2"/>
            <a:r>
              <a:rPr lang="en-US" sz="1800" dirty="0">
                <a:solidFill>
                  <a:schemeClr val="tx2"/>
                </a:solidFill>
              </a:rPr>
              <a:t>“For instance, in Abas and Damico’s (2018) study, college students at a public university in Argentina employed critical literacy through the construction of multimodal texts or visuals and texts, to raise public awareness about the on-going social injustices that were rooted in the country’s historical past” (Abas, 2023). </a:t>
            </a:r>
          </a:p>
          <a:p>
            <a:pPr marL="457200" lvl="1" indent="0">
              <a:buNone/>
            </a:pPr>
            <a:endParaRPr lang="en-US" sz="1800" dirty="0">
              <a:solidFill>
                <a:schemeClr val="tx2"/>
              </a:solidFill>
            </a:endParaRPr>
          </a:p>
        </p:txBody>
      </p:sp>
    </p:spTree>
    <p:extLst>
      <p:ext uri="{BB962C8B-B14F-4D97-AF65-F5344CB8AC3E}">
        <p14:creationId xmlns:p14="http://schemas.microsoft.com/office/powerpoint/2010/main" val="3575754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7D8B857-9A48-138F-2C8D-C0EC50FF0159}"/>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2A59566-903F-12D5-2135-6AEE8DAF5BEC}"/>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How does it apply to your subject?</a:t>
            </a:r>
          </a:p>
        </p:txBody>
      </p:sp>
      <p:sp>
        <p:nvSpPr>
          <p:cNvPr id="3" name="Content Placeholder 2">
            <a:extLst>
              <a:ext uri="{FF2B5EF4-FFF2-40B4-BE49-F238E27FC236}">
                <a16:creationId xmlns:a16="http://schemas.microsoft.com/office/drawing/2014/main" id="{C13C7A53-2E29-7642-CBB7-DC38A6B535CA}"/>
              </a:ext>
            </a:extLst>
          </p:cNvPr>
          <p:cNvSpPr>
            <a:spLocks noGrp="1"/>
          </p:cNvSpPr>
          <p:nvPr>
            <p:ph idx="1"/>
          </p:nvPr>
        </p:nvSpPr>
        <p:spPr>
          <a:xfrm>
            <a:off x="6464410" y="841247"/>
            <a:ext cx="4484536" cy="5340097"/>
          </a:xfrm>
        </p:spPr>
        <p:txBody>
          <a:bodyPr anchor="ctr">
            <a:normAutofit/>
          </a:bodyPr>
          <a:lstStyle/>
          <a:p>
            <a:pPr marL="0" indent="0">
              <a:buNone/>
            </a:pPr>
            <a:r>
              <a:rPr lang="en-US" sz="1800" b="1" dirty="0">
                <a:solidFill>
                  <a:schemeClr val="tx2"/>
                </a:solidFill>
              </a:rPr>
              <a:t>Demonstrating knowledge </a:t>
            </a:r>
          </a:p>
          <a:p>
            <a:pPr lvl="1"/>
            <a:r>
              <a:rPr lang="en-US" sz="1800" dirty="0">
                <a:solidFill>
                  <a:schemeClr val="tx2"/>
                </a:solidFill>
              </a:rPr>
              <a:t>Have students explain or expand upon concepts or historical events in comics/storyboards.</a:t>
            </a:r>
          </a:p>
          <a:p>
            <a:pPr lvl="1"/>
            <a:r>
              <a:rPr lang="en-US" sz="1800" dirty="0">
                <a:solidFill>
                  <a:schemeClr val="tx2"/>
                </a:solidFill>
              </a:rPr>
              <a:t>Have them share or present their work with the class to demonstrate understanding. </a:t>
            </a:r>
          </a:p>
          <a:p>
            <a:pPr marL="457200" lvl="1" indent="0">
              <a:buNone/>
            </a:pPr>
            <a:endParaRPr lang="en-US" sz="1800" dirty="0">
              <a:solidFill>
                <a:schemeClr val="tx2"/>
              </a:solidFill>
            </a:endParaRPr>
          </a:p>
        </p:txBody>
      </p:sp>
    </p:spTree>
    <p:extLst>
      <p:ext uri="{BB962C8B-B14F-4D97-AF65-F5344CB8AC3E}">
        <p14:creationId xmlns:p14="http://schemas.microsoft.com/office/powerpoint/2010/main" val="3793665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B1CB75C-AA0F-3C98-6E8C-557C643BC485}"/>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138780E-37A7-5565-EB01-63A55EA32633}"/>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How does it apply to your subject?</a:t>
            </a:r>
          </a:p>
        </p:txBody>
      </p:sp>
      <p:sp>
        <p:nvSpPr>
          <p:cNvPr id="3" name="Content Placeholder 2">
            <a:extLst>
              <a:ext uri="{FF2B5EF4-FFF2-40B4-BE49-F238E27FC236}">
                <a16:creationId xmlns:a16="http://schemas.microsoft.com/office/drawing/2014/main" id="{D325EE4E-6CDF-B353-1F87-0EA5FA5938BD}"/>
              </a:ext>
            </a:extLst>
          </p:cNvPr>
          <p:cNvSpPr>
            <a:spLocks noGrp="1"/>
          </p:cNvSpPr>
          <p:nvPr>
            <p:ph idx="1"/>
          </p:nvPr>
        </p:nvSpPr>
        <p:spPr>
          <a:xfrm>
            <a:off x="6464410" y="841247"/>
            <a:ext cx="4484536" cy="5340097"/>
          </a:xfrm>
        </p:spPr>
        <p:txBody>
          <a:bodyPr anchor="ctr">
            <a:normAutofit/>
          </a:bodyPr>
          <a:lstStyle/>
          <a:p>
            <a:pPr marL="0" indent="0">
              <a:buNone/>
            </a:pPr>
            <a:r>
              <a:rPr lang="en-US" sz="1800" b="1" dirty="0">
                <a:solidFill>
                  <a:schemeClr val="tx2"/>
                </a:solidFill>
              </a:rPr>
              <a:t>Assessing understanding</a:t>
            </a:r>
          </a:p>
          <a:p>
            <a:pPr lvl="1"/>
            <a:r>
              <a:rPr lang="en-US" sz="1800" dirty="0">
                <a:solidFill>
                  <a:schemeClr val="tx2"/>
                </a:solidFill>
              </a:rPr>
              <a:t>Have students make comics/storyboards for reflective writing on processes (Cary, 2004 p. 36). </a:t>
            </a:r>
          </a:p>
          <a:p>
            <a:pPr lvl="1"/>
            <a:r>
              <a:rPr lang="en-US" sz="1800" dirty="0">
                <a:solidFill>
                  <a:schemeClr val="tx2"/>
                </a:solidFill>
              </a:rPr>
              <a:t>Give a lecture and have students make storyboards about the lecture to test their comprehension and retention (Cary, 2004 p. 35).</a:t>
            </a:r>
          </a:p>
          <a:p>
            <a:pPr marL="457200" lvl="1" indent="0">
              <a:buNone/>
            </a:pPr>
            <a:endParaRPr lang="en-US" sz="1800" dirty="0">
              <a:solidFill>
                <a:schemeClr val="tx2"/>
              </a:solidFill>
            </a:endParaRPr>
          </a:p>
        </p:txBody>
      </p:sp>
    </p:spTree>
    <p:extLst>
      <p:ext uri="{BB962C8B-B14F-4D97-AF65-F5344CB8AC3E}">
        <p14:creationId xmlns:p14="http://schemas.microsoft.com/office/powerpoint/2010/main" val="196481965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9B49226-242C-19E5-8039-DE4457210BA9}"/>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49D2E27-E2AE-A89C-DE6D-704AEF32F6AF}"/>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How does it apply to your subject?</a:t>
            </a:r>
          </a:p>
        </p:txBody>
      </p:sp>
      <p:sp>
        <p:nvSpPr>
          <p:cNvPr id="3" name="Content Placeholder 2">
            <a:extLst>
              <a:ext uri="{FF2B5EF4-FFF2-40B4-BE49-F238E27FC236}">
                <a16:creationId xmlns:a16="http://schemas.microsoft.com/office/drawing/2014/main" id="{4FC8C921-F4F7-3CAF-C978-81F89BDA83BF}"/>
              </a:ext>
            </a:extLst>
          </p:cNvPr>
          <p:cNvSpPr>
            <a:spLocks noGrp="1"/>
          </p:cNvSpPr>
          <p:nvPr>
            <p:ph idx="1"/>
          </p:nvPr>
        </p:nvSpPr>
        <p:spPr>
          <a:xfrm>
            <a:off x="6464410" y="841247"/>
            <a:ext cx="4484536" cy="5340097"/>
          </a:xfrm>
        </p:spPr>
        <p:txBody>
          <a:bodyPr anchor="ctr">
            <a:normAutofit/>
          </a:bodyPr>
          <a:lstStyle/>
          <a:p>
            <a:pPr marL="0" indent="0">
              <a:buNone/>
            </a:pPr>
            <a:r>
              <a:rPr lang="en-US" sz="1800" b="1" dirty="0">
                <a:solidFill>
                  <a:schemeClr val="tx2"/>
                </a:solidFill>
              </a:rPr>
              <a:t>Metacognitive skills</a:t>
            </a:r>
          </a:p>
          <a:p>
            <a:pPr lvl="1"/>
            <a:r>
              <a:rPr lang="en-US" sz="1800" dirty="0">
                <a:solidFill>
                  <a:schemeClr val="tx2"/>
                </a:solidFill>
              </a:rPr>
              <a:t>Teaching visual storytelling as a metacognitive skill that can be learned in ENGL 1101 and then applied in all subjects during students’ college careers and beyond. </a:t>
            </a:r>
          </a:p>
          <a:p>
            <a:pPr lvl="1"/>
            <a:r>
              <a:rPr lang="en-US" sz="1800" dirty="0">
                <a:solidFill>
                  <a:schemeClr val="tx2"/>
                </a:solidFill>
              </a:rPr>
              <a:t>“Once familiar with the technique, the students could use it to storyboard news events, biographies, solutions to a school or social problem, a week’s worth of weather conditions, or the steps taken in an experiment on magnetism.” (Cary, 2004 p. 35)</a:t>
            </a:r>
          </a:p>
        </p:txBody>
      </p:sp>
    </p:spTree>
    <p:extLst>
      <p:ext uri="{BB962C8B-B14F-4D97-AF65-F5344CB8AC3E}">
        <p14:creationId xmlns:p14="http://schemas.microsoft.com/office/powerpoint/2010/main" val="221203283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 name="Group 30">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3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4682E06-DDE6-9956-269E-86635A54B678}"/>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What is Visual Storytelling?</a:t>
            </a:r>
          </a:p>
        </p:txBody>
      </p:sp>
      <p:sp>
        <p:nvSpPr>
          <p:cNvPr id="3" name="Content Placeholder 2">
            <a:extLst>
              <a:ext uri="{FF2B5EF4-FFF2-40B4-BE49-F238E27FC236}">
                <a16:creationId xmlns:a16="http://schemas.microsoft.com/office/drawing/2014/main" id="{47E0F10A-4AC2-A367-8705-53D67F4A2A2D}"/>
              </a:ext>
            </a:extLst>
          </p:cNvPr>
          <p:cNvSpPr>
            <a:spLocks noGrp="1"/>
          </p:cNvSpPr>
          <p:nvPr>
            <p:ph idx="1"/>
          </p:nvPr>
        </p:nvSpPr>
        <p:spPr>
          <a:xfrm>
            <a:off x="6464410" y="841247"/>
            <a:ext cx="4484536" cy="5340097"/>
          </a:xfrm>
        </p:spPr>
        <p:txBody>
          <a:bodyPr anchor="ctr">
            <a:normAutofit/>
          </a:bodyPr>
          <a:lstStyle/>
          <a:p>
            <a:pPr marL="0" indent="0">
              <a:buNone/>
            </a:pPr>
            <a:r>
              <a:rPr lang="en-US" sz="1800" dirty="0">
                <a:solidFill>
                  <a:schemeClr val="tx2"/>
                </a:solidFill>
              </a:rPr>
              <a:t>Rhetoric through visual representation. Also known as Graphic Storytelling.</a:t>
            </a:r>
          </a:p>
          <a:p>
            <a:pPr marL="0" indent="0">
              <a:buNone/>
            </a:pPr>
            <a:endParaRPr lang="en-US" sz="1800" dirty="0">
              <a:solidFill>
                <a:schemeClr val="tx2"/>
              </a:solidFill>
            </a:endParaRPr>
          </a:p>
          <a:p>
            <a:pPr marL="0" indent="0">
              <a:buNone/>
            </a:pPr>
            <a:r>
              <a:rPr lang="en-US" sz="1800" dirty="0">
                <a:solidFill>
                  <a:schemeClr val="tx2"/>
                </a:solidFill>
              </a:rPr>
              <a:t>Includes:</a:t>
            </a:r>
          </a:p>
          <a:p>
            <a:r>
              <a:rPr lang="en-US" sz="1800" dirty="0">
                <a:solidFill>
                  <a:schemeClr val="tx2"/>
                </a:solidFill>
              </a:rPr>
              <a:t>Comics</a:t>
            </a:r>
          </a:p>
          <a:p>
            <a:r>
              <a:rPr lang="en-US" sz="1800" dirty="0">
                <a:solidFill>
                  <a:schemeClr val="tx2"/>
                </a:solidFill>
              </a:rPr>
              <a:t>Storyboarding</a:t>
            </a:r>
          </a:p>
          <a:p>
            <a:r>
              <a:rPr lang="en-US" sz="1800" dirty="0">
                <a:solidFill>
                  <a:schemeClr val="tx2"/>
                </a:solidFill>
              </a:rPr>
              <a:t>Infographics</a:t>
            </a:r>
          </a:p>
          <a:p>
            <a:r>
              <a:rPr lang="en-US" sz="1800" dirty="0">
                <a:solidFill>
                  <a:schemeClr val="tx2"/>
                </a:solidFill>
              </a:rPr>
              <a:t>Presenting information with visual references</a:t>
            </a:r>
          </a:p>
        </p:txBody>
      </p:sp>
    </p:spTree>
    <p:extLst>
      <p:ext uri="{BB962C8B-B14F-4D97-AF65-F5344CB8AC3E}">
        <p14:creationId xmlns:p14="http://schemas.microsoft.com/office/powerpoint/2010/main" val="24760364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66041E4-415B-3814-22C8-1E6B4D6D8351}"/>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4DBE5636-E39D-0290-7D9D-217FFE50650F}"/>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How does it apply to your subject?</a:t>
            </a:r>
          </a:p>
        </p:txBody>
      </p:sp>
      <p:sp>
        <p:nvSpPr>
          <p:cNvPr id="3" name="Content Placeholder 2">
            <a:extLst>
              <a:ext uri="{FF2B5EF4-FFF2-40B4-BE49-F238E27FC236}">
                <a16:creationId xmlns:a16="http://schemas.microsoft.com/office/drawing/2014/main" id="{A49B8947-9BF9-6810-6F9C-63A62DD47A5C}"/>
              </a:ext>
            </a:extLst>
          </p:cNvPr>
          <p:cNvSpPr>
            <a:spLocks noGrp="1"/>
          </p:cNvSpPr>
          <p:nvPr>
            <p:ph idx="1"/>
          </p:nvPr>
        </p:nvSpPr>
        <p:spPr>
          <a:xfrm>
            <a:off x="6464410" y="841247"/>
            <a:ext cx="4484536" cy="5340097"/>
          </a:xfrm>
        </p:spPr>
        <p:txBody>
          <a:bodyPr anchor="ctr">
            <a:normAutofit/>
          </a:bodyPr>
          <a:lstStyle/>
          <a:p>
            <a:pPr marL="0" indent="0">
              <a:buNone/>
            </a:pPr>
            <a:r>
              <a:rPr lang="en-US" sz="1800" b="1" dirty="0">
                <a:solidFill>
                  <a:schemeClr val="tx2"/>
                </a:solidFill>
              </a:rPr>
              <a:t>Critical thinking skills</a:t>
            </a:r>
          </a:p>
          <a:p>
            <a:pPr lvl="1"/>
            <a:r>
              <a:rPr lang="en-US" sz="1800" dirty="0">
                <a:solidFill>
                  <a:schemeClr val="tx2"/>
                </a:solidFill>
              </a:rPr>
              <a:t>Teaching visual storytelling to develop critical thinking skills (Cary, 2004 p. 41). </a:t>
            </a:r>
          </a:p>
          <a:p>
            <a:pPr lvl="1"/>
            <a:r>
              <a:rPr lang="en-US" sz="1800" dirty="0">
                <a:solidFill>
                  <a:schemeClr val="tx2"/>
                </a:solidFill>
              </a:rPr>
              <a:t>Students must be intentional about the information they are presenting and the best ways to visualize and organize the information to make it understandable to the reader.</a:t>
            </a:r>
          </a:p>
        </p:txBody>
      </p:sp>
    </p:spTree>
    <p:extLst>
      <p:ext uri="{BB962C8B-B14F-4D97-AF65-F5344CB8AC3E}">
        <p14:creationId xmlns:p14="http://schemas.microsoft.com/office/powerpoint/2010/main" val="26470698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3B021B3-DE93-4AB7-8A18-CF5F1CED88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6B01FD1-E1CE-2BBE-38C0-11EED69AE913}"/>
              </a:ext>
            </a:extLst>
          </p:cNvPr>
          <p:cNvSpPr>
            <a:spLocks noGrp="1"/>
          </p:cNvSpPr>
          <p:nvPr>
            <p:ph type="title"/>
          </p:nvPr>
        </p:nvSpPr>
        <p:spPr>
          <a:xfrm>
            <a:off x="841248" y="256032"/>
            <a:ext cx="10506456" cy="1014984"/>
          </a:xfrm>
        </p:spPr>
        <p:txBody>
          <a:bodyPr anchor="b">
            <a:normAutofit fontScale="90000"/>
          </a:bodyPr>
          <a:lstStyle/>
          <a:p>
            <a:r>
              <a:rPr lang="en-US" dirty="0"/>
              <a:t>Small Sample Activities using Visual Storytelling</a:t>
            </a:r>
          </a:p>
        </p:txBody>
      </p:sp>
      <p:sp>
        <p:nvSpPr>
          <p:cNvPr id="11" name="Rectangle 10">
            <a:extLst>
              <a:ext uri="{FF2B5EF4-FFF2-40B4-BE49-F238E27FC236}">
                <a16:creationId xmlns:a16="http://schemas.microsoft.com/office/drawing/2014/main" id="{52D502E5-F6B4-4D58-B4AE-FC466FF15E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953" y="1634502"/>
            <a:ext cx="10451592"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3" name="Rectangle 12">
            <a:extLst>
              <a:ext uri="{FF2B5EF4-FFF2-40B4-BE49-F238E27FC236}">
                <a16:creationId xmlns:a16="http://schemas.microsoft.com/office/drawing/2014/main" id="{9DECDBF4-02B6-4BB4-B65B-B8107AD6A9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41248" y="1538176"/>
            <a:ext cx="1873457" cy="109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Content Placeholder 2">
            <a:extLst>
              <a:ext uri="{FF2B5EF4-FFF2-40B4-BE49-F238E27FC236}">
                <a16:creationId xmlns:a16="http://schemas.microsoft.com/office/drawing/2014/main" id="{B91BAB1A-8E57-4700-217D-A645F5CBBECB}"/>
              </a:ext>
            </a:extLst>
          </p:cNvPr>
          <p:cNvGraphicFramePr>
            <a:graphicFrameLocks noGrp="1"/>
          </p:cNvGraphicFramePr>
          <p:nvPr>
            <p:ph idx="1"/>
            <p:extLst>
              <p:ext uri="{D42A27DB-BD31-4B8C-83A1-F6EECF244321}">
                <p14:modId xmlns:p14="http://schemas.microsoft.com/office/powerpoint/2010/main" val="3015019818"/>
              </p:ext>
            </p:extLst>
          </p:nvPr>
        </p:nvGraphicFramePr>
        <p:xfrm>
          <a:off x="838200" y="1926266"/>
          <a:ext cx="10515600" cy="43575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1923843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screenshot of a black screen&#10;&#10;AI-generated content may be incorrect.">
            <a:extLst>
              <a:ext uri="{FF2B5EF4-FFF2-40B4-BE49-F238E27FC236}">
                <a16:creationId xmlns:a16="http://schemas.microsoft.com/office/drawing/2014/main" id="{306AF2E4-9A88-C02E-12AC-15F1C410AD13}"/>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841513" y="431713"/>
            <a:ext cx="4508974" cy="5745250"/>
          </a:xfrm>
        </p:spPr>
      </p:pic>
      <p:sp>
        <p:nvSpPr>
          <p:cNvPr id="6" name="TextBox 5">
            <a:extLst>
              <a:ext uri="{FF2B5EF4-FFF2-40B4-BE49-F238E27FC236}">
                <a16:creationId xmlns:a16="http://schemas.microsoft.com/office/drawing/2014/main" id="{1E42E68B-0BFE-391C-2E76-D1D4A75C1E3B}"/>
              </a:ext>
            </a:extLst>
          </p:cNvPr>
          <p:cNvSpPr txBox="1"/>
          <p:nvPr/>
        </p:nvSpPr>
        <p:spPr>
          <a:xfrm>
            <a:off x="1991754" y="6298127"/>
            <a:ext cx="9288312" cy="369332"/>
          </a:xfrm>
          <a:prstGeom prst="rect">
            <a:avLst/>
          </a:prstGeom>
          <a:noFill/>
        </p:spPr>
        <p:txBody>
          <a:bodyPr wrap="none" rtlCol="0">
            <a:spAutoFit/>
          </a:bodyPr>
          <a:lstStyle/>
          <a:p>
            <a:r>
              <a:rPr lang="en-US" b="1" i="0">
                <a:solidFill>
                  <a:srgbClr val="424242"/>
                </a:solidFill>
                <a:effectLst/>
                <a:latin typeface="Neue Helvetica W01"/>
              </a:rPr>
              <a:t>Figure 3.11</a:t>
            </a:r>
            <a:r>
              <a:rPr lang="en-US" b="0" i="0">
                <a:solidFill>
                  <a:srgbClr val="424242"/>
                </a:solidFill>
                <a:effectLst/>
                <a:latin typeface="Neue Helvetica W01"/>
              </a:rPr>
              <a:t> Storyboard (attribution: Copyright Rice University, OpenStax, under CC BY 4.0 license)</a:t>
            </a:r>
            <a:endParaRPr lang="en-US"/>
          </a:p>
        </p:txBody>
      </p:sp>
      <p:sp>
        <p:nvSpPr>
          <p:cNvPr id="2" name="TextBox 1">
            <a:extLst>
              <a:ext uri="{FF2B5EF4-FFF2-40B4-BE49-F238E27FC236}">
                <a16:creationId xmlns:a16="http://schemas.microsoft.com/office/drawing/2014/main" id="{3775379D-DFE1-7EED-7869-E0EED34911E1}"/>
              </a:ext>
            </a:extLst>
          </p:cNvPr>
          <p:cNvSpPr txBox="1"/>
          <p:nvPr/>
        </p:nvSpPr>
        <p:spPr>
          <a:xfrm>
            <a:off x="1032387" y="1553497"/>
            <a:ext cx="2349910" cy="2862322"/>
          </a:xfrm>
          <a:prstGeom prst="rect">
            <a:avLst/>
          </a:prstGeom>
          <a:noFill/>
        </p:spPr>
        <p:txBody>
          <a:bodyPr wrap="square" rtlCol="0">
            <a:spAutoFit/>
          </a:bodyPr>
          <a:lstStyle/>
          <a:p>
            <a:r>
              <a:rPr lang="en-US" dirty="0"/>
              <a:t>Sample Worksheet from </a:t>
            </a:r>
            <a:r>
              <a:rPr lang="en-US" i="1" dirty="0"/>
              <a:t>Writing Guide and Handbook</a:t>
            </a:r>
            <a:r>
              <a:rPr lang="en-US" dirty="0"/>
              <a:t>:</a:t>
            </a:r>
          </a:p>
          <a:p>
            <a:r>
              <a:rPr lang="en-US" dirty="0">
                <a:hlinkClick r:id="rId3"/>
              </a:rPr>
              <a:t>https://openstax.org/books/writing-guide/pages/3-5-writing-process-tracing-the-beginnings-of-literacy</a:t>
            </a:r>
            <a:r>
              <a:rPr lang="en-US" dirty="0"/>
              <a:t> </a:t>
            </a:r>
          </a:p>
          <a:p>
            <a:endParaRPr lang="en-US" dirty="0"/>
          </a:p>
        </p:txBody>
      </p:sp>
    </p:spTree>
    <p:extLst>
      <p:ext uri="{BB962C8B-B14F-4D97-AF65-F5344CB8AC3E}">
        <p14:creationId xmlns:p14="http://schemas.microsoft.com/office/powerpoint/2010/main" val="10126680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1284CA7F-B696-4085-84C6-CD668817E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6050278" cy="3400925"/>
          </a:xfrm>
          <a:custGeom>
            <a:avLst/>
            <a:gdLst>
              <a:gd name="connsiteX0" fmla="*/ 0 w 6050278"/>
              <a:gd name="connsiteY0" fmla="*/ 0 h 3400925"/>
              <a:gd name="connsiteX1" fmla="*/ 6050278 w 6050278"/>
              <a:gd name="connsiteY1" fmla="*/ 0 h 3400925"/>
              <a:gd name="connsiteX2" fmla="*/ 6050278 w 6050278"/>
              <a:gd name="connsiteY2" fmla="*/ 1827306 h 3400925"/>
              <a:gd name="connsiteX3" fmla="*/ 3892296 w 6050278"/>
              <a:gd name="connsiteY3" fmla="*/ 1827306 h 3400925"/>
              <a:gd name="connsiteX4" fmla="*/ 3892296 w 6050278"/>
              <a:gd name="connsiteY4" fmla="*/ 3400925 h 3400925"/>
              <a:gd name="connsiteX5" fmla="*/ 0 w 6050278"/>
              <a:gd name="connsiteY5" fmla="*/ 3400925 h 340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0278" h="3400925">
                <a:moveTo>
                  <a:pt x="0" y="0"/>
                </a:moveTo>
                <a:lnTo>
                  <a:pt x="6050278" y="0"/>
                </a:lnTo>
                <a:lnTo>
                  <a:pt x="6050278" y="1827306"/>
                </a:lnTo>
                <a:lnTo>
                  <a:pt x="3892296" y="1827306"/>
                </a:lnTo>
                <a:lnTo>
                  <a:pt x="3892296" y="3400925"/>
                </a:lnTo>
                <a:lnTo>
                  <a:pt x="0" y="3400925"/>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858A10F4-B847-4777-BC82-782F6FB36E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41722" y="1"/>
            <a:ext cx="6050278" cy="3400925"/>
          </a:xfrm>
          <a:custGeom>
            <a:avLst/>
            <a:gdLst>
              <a:gd name="connsiteX0" fmla="*/ 0 w 6050278"/>
              <a:gd name="connsiteY0" fmla="*/ 0 h 3400925"/>
              <a:gd name="connsiteX1" fmla="*/ 6050278 w 6050278"/>
              <a:gd name="connsiteY1" fmla="*/ 0 h 3400925"/>
              <a:gd name="connsiteX2" fmla="*/ 6050278 w 6050278"/>
              <a:gd name="connsiteY2" fmla="*/ 3400925 h 3400925"/>
              <a:gd name="connsiteX3" fmla="*/ 2157982 w 6050278"/>
              <a:gd name="connsiteY3" fmla="*/ 3400925 h 3400925"/>
              <a:gd name="connsiteX4" fmla="*/ 2157982 w 6050278"/>
              <a:gd name="connsiteY4" fmla="*/ 1827306 h 3400925"/>
              <a:gd name="connsiteX5" fmla="*/ 0 w 6050278"/>
              <a:gd name="connsiteY5" fmla="*/ 1827306 h 340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0278" h="3400925">
                <a:moveTo>
                  <a:pt x="0" y="0"/>
                </a:moveTo>
                <a:lnTo>
                  <a:pt x="6050278" y="0"/>
                </a:lnTo>
                <a:lnTo>
                  <a:pt x="6050278" y="3400925"/>
                </a:lnTo>
                <a:lnTo>
                  <a:pt x="2157982" y="3400925"/>
                </a:lnTo>
                <a:lnTo>
                  <a:pt x="2157982" y="1827306"/>
                </a:lnTo>
                <a:lnTo>
                  <a:pt x="0" y="1827306"/>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Shape 19">
            <a:extLst>
              <a:ext uri="{FF2B5EF4-FFF2-40B4-BE49-F238E27FC236}">
                <a16:creationId xmlns:a16="http://schemas.microsoft.com/office/drawing/2014/main" id="{8883B597-C9A1-46EF-AB6B-71DF0B1ED4A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489159"/>
            <a:ext cx="6050278" cy="3368841"/>
          </a:xfrm>
          <a:custGeom>
            <a:avLst/>
            <a:gdLst>
              <a:gd name="connsiteX0" fmla="*/ 0 w 6050278"/>
              <a:gd name="connsiteY0" fmla="*/ 0 h 3368841"/>
              <a:gd name="connsiteX1" fmla="*/ 3892296 w 6050278"/>
              <a:gd name="connsiteY1" fmla="*/ 0 h 3368841"/>
              <a:gd name="connsiteX2" fmla="*/ 3892296 w 6050278"/>
              <a:gd name="connsiteY2" fmla="*/ 1541535 h 3368841"/>
              <a:gd name="connsiteX3" fmla="*/ 6050278 w 6050278"/>
              <a:gd name="connsiteY3" fmla="*/ 1541535 h 3368841"/>
              <a:gd name="connsiteX4" fmla="*/ 6050278 w 6050278"/>
              <a:gd name="connsiteY4" fmla="*/ 3368841 h 3368841"/>
              <a:gd name="connsiteX5" fmla="*/ 0 w 6050278"/>
              <a:gd name="connsiteY5" fmla="*/ 3368841 h 336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0278" h="3368841">
                <a:moveTo>
                  <a:pt x="0" y="0"/>
                </a:moveTo>
                <a:lnTo>
                  <a:pt x="3892296" y="0"/>
                </a:lnTo>
                <a:lnTo>
                  <a:pt x="3892296" y="1541535"/>
                </a:lnTo>
                <a:lnTo>
                  <a:pt x="6050278" y="1541535"/>
                </a:lnTo>
                <a:lnTo>
                  <a:pt x="6050278" y="3368841"/>
                </a:lnTo>
                <a:lnTo>
                  <a:pt x="0" y="3368841"/>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A0B38421-369F-445C-9543-5BC17BC090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41722" y="3489159"/>
            <a:ext cx="6050278" cy="3368841"/>
          </a:xfrm>
          <a:custGeom>
            <a:avLst/>
            <a:gdLst>
              <a:gd name="connsiteX0" fmla="*/ 2157982 w 6050278"/>
              <a:gd name="connsiteY0" fmla="*/ 0 h 3368841"/>
              <a:gd name="connsiteX1" fmla="*/ 6050278 w 6050278"/>
              <a:gd name="connsiteY1" fmla="*/ 0 h 3368841"/>
              <a:gd name="connsiteX2" fmla="*/ 6050278 w 6050278"/>
              <a:gd name="connsiteY2" fmla="*/ 3368841 h 3368841"/>
              <a:gd name="connsiteX3" fmla="*/ 0 w 6050278"/>
              <a:gd name="connsiteY3" fmla="*/ 3368841 h 3368841"/>
              <a:gd name="connsiteX4" fmla="*/ 0 w 6050278"/>
              <a:gd name="connsiteY4" fmla="*/ 1541535 h 3368841"/>
              <a:gd name="connsiteX5" fmla="*/ 2157982 w 6050278"/>
              <a:gd name="connsiteY5" fmla="*/ 1541535 h 336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0278" h="3368841">
                <a:moveTo>
                  <a:pt x="2157982" y="0"/>
                </a:moveTo>
                <a:lnTo>
                  <a:pt x="6050278" y="0"/>
                </a:lnTo>
                <a:lnTo>
                  <a:pt x="6050278" y="3368841"/>
                </a:lnTo>
                <a:lnTo>
                  <a:pt x="0" y="3368841"/>
                </a:lnTo>
                <a:lnTo>
                  <a:pt x="0" y="1541535"/>
                </a:lnTo>
                <a:lnTo>
                  <a:pt x="2157982" y="1541535"/>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FAA9CE81-CAF0-41E3-8E73-CAFA13A0B1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983736" y="1918638"/>
            <a:ext cx="4224528" cy="3020725"/>
          </a:xfrm>
          <a:custGeom>
            <a:avLst/>
            <a:gdLst>
              <a:gd name="connsiteX0" fmla="*/ 0 w 4224528"/>
              <a:gd name="connsiteY0" fmla="*/ 0 h 3020725"/>
              <a:gd name="connsiteX1" fmla="*/ 4224528 w 4224528"/>
              <a:gd name="connsiteY1" fmla="*/ 0 h 3020725"/>
              <a:gd name="connsiteX2" fmla="*/ 4224528 w 4224528"/>
              <a:gd name="connsiteY2" fmla="*/ 3020725 h 3020725"/>
              <a:gd name="connsiteX3" fmla="*/ 0 w 4224528"/>
              <a:gd name="connsiteY3" fmla="*/ 3020725 h 3020725"/>
            </a:gdLst>
            <a:ahLst/>
            <a:cxnLst>
              <a:cxn ang="0">
                <a:pos x="connsiteX0" y="connsiteY0"/>
              </a:cxn>
              <a:cxn ang="0">
                <a:pos x="connsiteX1" y="connsiteY1"/>
              </a:cxn>
              <a:cxn ang="0">
                <a:pos x="connsiteX2" y="connsiteY2"/>
              </a:cxn>
              <a:cxn ang="0">
                <a:pos x="connsiteX3" y="connsiteY3"/>
              </a:cxn>
            </a:cxnLst>
            <a:rect l="l" t="t" r="r" b="b"/>
            <a:pathLst>
              <a:path w="4224528" h="3020725">
                <a:moveTo>
                  <a:pt x="0" y="0"/>
                </a:moveTo>
                <a:lnTo>
                  <a:pt x="4224528" y="0"/>
                </a:lnTo>
                <a:lnTo>
                  <a:pt x="4224528" y="3020725"/>
                </a:lnTo>
                <a:lnTo>
                  <a:pt x="0" y="3020725"/>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3" name="Group 22">
            <a:extLst>
              <a:ext uri="{FF2B5EF4-FFF2-40B4-BE49-F238E27FC236}">
                <a16:creationId xmlns:a16="http://schemas.microsoft.com/office/drawing/2014/main" id="{F59805C3-9D3F-9230-E8ED-F5A38B3B4594}"/>
              </a:ext>
            </a:extLst>
          </p:cNvPr>
          <p:cNvGrpSpPr/>
          <p:nvPr/>
        </p:nvGrpSpPr>
        <p:grpSpPr>
          <a:xfrm>
            <a:off x="5302589" y="2240371"/>
            <a:ext cx="1586820" cy="2377259"/>
            <a:chOff x="5302589" y="2240371"/>
            <a:chExt cx="1586820" cy="2377259"/>
          </a:xfrm>
        </p:grpSpPr>
        <p:pic>
          <p:nvPicPr>
            <p:cNvPr id="11" name="Picture 10" descr="A purple rectangular object with black border">
              <a:hlinkClick r:id="rId3" action="ppaction://hlinksldjump"/>
              <a:extLst>
                <a:ext uri="{FF2B5EF4-FFF2-40B4-BE49-F238E27FC236}">
                  <a16:creationId xmlns:a16="http://schemas.microsoft.com/office/drawing/2014/main" id="{F1177009-C1C0-4E97-66FD-944E6841B5E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02589" y="2240371"/>
              <a:ext cx="1586820" cy="2377259"/>
            </a:xfrm>
            <a:prstGeom prst="rect">
              <a:avLst/>
            </a:prstGeom>
          </p:spPr>
        </p:pic>
        <p:sp>
          <p:nvSpPr>
            <p:cNvPr id="12" name="TextBox 11">
              <a:extLst>
                <a:ext uri="{FF2B5EF4-FFF2-40B4-BE49-F238E27FC236}">
                  <a16:creationId xmlns:a16="http://schemas.microsoft.com/office/drawing/2014/main" id="{6EB7B2BA-FED3-453C-4D7D-FF4C7BF47829}"/>
                </a:ext>
              </a:extLst>
            </p:cNvPr>
            <p:cNvSpPr txBox="1"/>
            <p:nvPr/>
          </p:nvSpPr>
          <p:spPr>
            <a:xfrm>
              <a:off x="5358457" y="3056582"/>
              <a:ext cx="1475084" cy="646331"/>
            </a:xfrm>
            <a:prstGeom prst="rect">
              <a:avLst/>
            </a:prstGeom>
            <a:noFill/>
          </p:spPr>
          <p:txBody>
            <a:bodyPr wrap="none" rtlCol="0">
              <a:spAutoFit/>
            </a:bodyPr>
            <a:lstStyle/>
            <a:p>
              <a:pPr algn="ctr"/>
              <a:r>
                <a:rPr lang="en-US" dirty="0">
                  <a:hlinkClick r:id="rId3" action="ppaction://hlinksldjump"/>
                </a:rPr>
                <a:t>English</a:t>
              </a:r>
            </a:p>
            <a:p>
              <a:pPr algn="ctr"/>
              <a:r>
                <a:rPr lang="en-US" dirty="0">
                  <a:hlinkClick r:id="rId3" action="ppaction://hlinksldjump"/>
                </a:rPr>
                <a:t>Composition</a:t>
              </a:r>
              <a:endParaRPr lang="en-US" dirty="0"/>
            </a:p>
          </p:txBody>
        </p:sp>
      </p:grpSp>
      <p:grpSp>
        <p:nvGrpSpPr>
          <p:cNvPr id="19" name="Group 18">
            <a:extLst>
              <a:ext uri="{FF2B5EF4-FFF2-40B4-BE49-F238E27FC236}">
                <a16:creationId xmlns:a16="http://schemas.microsoft.com/office/drawing/2014/main" id="{2C3C88D6-F6EF-D880-7168-BE6842E243A2}"/>
              </a:ext>
            </a:extLst>
          </p:cNvPr>
          <p:cNvGrpSpPr/>
          <p:nvPr/>
        </p:nvGrpSpPr>
        <p:grpSpPr>
          <a:xfrm>
            <a:off x="1206851" y="643467"/>
            <a:ext cx="1800301" cy="2435726"/>
            <a:chOff x="1206851" y="643467"/>
            <a:chExt cx="1800301" cy="2435726"/>
          </a:xfrm>
        </p:grpSpPr>
        <p:pic>
          <p:nvPicPr>
            <p:cNvPr id="7" name="Picture 6" descr="A purple rectangular object with black border">
              <a:hlinkClick r:id="rId5" action="ppaction://hlinksldjump"/>
              <a:extLst>
                <a:ext uri="{FF2B5EF4-FFF2-40B4-BE49-F238E27FC236}">
                  <a16:creationId xmlns:a16="http://schemas.microsoft.com/office/drawing/2014/main" id="{3F7972CF-357F-AA28-41CE-22D1BBC9CE4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94080" y="643467"/>
              <a:ext cx="1625847" cy="2435726"/>
            </a:xfrm>
            <a:prstGeom prst="rect">
              <a:avLst/>
            </a:prstGeom>
          </p:spPr>
        </p:pic>
        <p:sp>
          <p:nvSpPr>
            <p:cNvPr id="13" name="TextBox 12">
              <a:extLst>
                <a:ext uri="{FF2B5EF4-FFF2-40B4-BE49-F238E27FC236}">
                  <a16:creationId xmlns:a16="http://schemas.microsoft.com/office/drawing/2014/main" id="{F5621EF2-C9B3-E03B-1610-ED914AD08091}"/>
                </a:ext>
              </a:extLst>
            </p:cNvPr>
            <p:cNvSpPr txBox="1"/>
            <p:nvPr/>
          </p:nvSpPr>
          <p:spPr>
            <a:xfrm>
              <a:off x="1206851" y="1408075"/>
              <a:ext cx="1800301" cy="615553"/>
            </a:xfrm>
            <a:prstGeom prst="rect">
              <a:avLst/>
            </a:prstGeom>
            <a:noFill/>
          </p:spPr>
          <p:txBody>
            <a:bodyPr wrap="square" rtlCol="0">
              <a:spAutoFit/>
            </a:bodyPr>
            <a:lstStyle/>
            <a:p>
              <a:pPr algn="ctr"/>
              <a:r>
                <a:rPr lang="en-US" sz="1700" dirty="0">
                  <a:hlinkClick r:id="rId5" action="ppaction://hlinksldjump"/>
                </a:rPr>
                <a:t>Communication</a:t>
              </a:r>
            </a:p>
            <a:p>
              <a:pPr algn="ctr"/>
              <a:r>
                <a:rPr lang="en-US" sz="1700" dirty="0">
                  <a:hlinkClick r:id="rId5" action="ppaction://hlinksldjump"/>
                </a:rPr>
                <a:t>Media</a:t>
              </a:r>
              <a:endParaRPr lang="en-US" sz="1700" dirty="0"/>
            </a:p>
          </p:txBody>
        </p:sp>
      </p:grpSp>
      <p:grpSp>
        <p:nvGrpSpPr>
          <p:cNvPr id="25" name="Group 24">
            <a:extLst>
              <a:ext uri="{FF2B5EF4-FFF2-40B4-BE49-F238E27FC236}">
                <a16:creationId xmlns:a16="http://schemas.microsoft.com/office/drawing/2014/main" id="{E4AC5202-E30F-67BA-1DD1-95CE9CE9139B}"/>
              </a:ext>
            </a:extLst>
          </p:cNvPr>
          <p:cNvGrpSpPr/>
          <p:nvPr/>
        </p:nvGrpSpPr>
        <p:grpSpPr>
          <a:xfrm>
            <a:off x="9277037" y="631704"/>
            <a:ext cx="1615917" cy="2420851"/>
            <a:chOff x="9277037" y="631704"/>
            <a:chExt cx="1615917" cy="2420851"/>
          </a:xfrm>
        </p:grpSpPr>
        <p:pic>
          <p:nvPicPr>
            <p:cNvPr id="8" name="Picture 7" descr="A purple rectangular object with black border">
              <a:hlinkClick r:id="rId6" action="ppaction://hlinksldjump"/>
              <a:extLst>
                <a:ext uri="{FF2B5EF4-FFF2-40B4-BE49-F238E27FC236}">
                  <a16:creationId xmlns:a16="http://schemas.microsoft.com/office/drawing/2014/main" id="{34A6126C-22D9-AE8D-BCCA-B94493CA8C8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77037" y="631704"/>
              <a:ext cx="1615917" cy="2420851"/>
            </a:xfrm>
            <a:prstGeom prst="rect">
              <a:avLst/>
            </a:prstGeom>
          </p:spPr>
        </p:pic>
        <p:sp>
          <p:nvSpPr>
            <p:cNvPr id="14" name="TextBox 13">
              <a:extLst>
                <a:ext uri="{FF2B5EF4-FFF2-40B4-BE49-F238E27FC236}">
                  <a16:creationId xmlns:a16="http://schemas.microsoft.com/office/drawing/2014/main" id="{C3D83705-35B0-66E3-A2B2-BF89F15DBB71}"/>
                </a:ext>
              </a:extLst>
            </p:cNvPr>
            <p:cNvSpPr txBox="1"/>
            <p:nvPr/>
          </p:nvSpPr>
          <p:spPr>
            <a:xfrm>
              <a:off x="9329466" y="1238798"/>
              <a:ext cx="1511055" cy="923330"/>
            </a:xfrm>
            <a:prstGeom prst="rect">
              <a:avLst/>
            </a:prstGeom>
            <a:noFill/>
          </p:spPr>
          <p:txBody>
            <a:bodyPr wrap="none" rtlCol="0">
              <a:spAutoFit/>
            </a:bodyPr>
            <a:lstStyle/>
            <a:p>
              <a:pPr algn="ctr"/>
              <a:r>
                <a:rPr lang="en-US" dirty="0">
                  <a:hlinkClick r:id="rId6" action="ppaction://hlinksldjump"/>
                </a:rPr>
                <a:t>Anthropology</a:t>
              </a:r>
            </a:p>
            <a:p>
              <a:pPr algn="ctr"/>
              <a:r>
                <a:rPr lang="en-US" dirty="0">
                  <a:hlinkClick r:id="rId6" action="ppaction://hlinksldjump"/>
                </a:rPr>
                <a:t>History</a:t>
              </a:r>
            </a:p>
            <a:p>
              <a:pPr algn="ctr"/>
              <a:r>
                <a:rPr lang="en-US" dirty="0">
                  <a:hlinkClick r:id="rId6" action="ppaction://hlinksldjump"/>
                </a:rPr>
                <a:t>Philosophy</a:t>
              </a:r>
              <a:endParaRPr lang="en-US" dirty="0"/>
            </a:p>
          </p:txBody>
        </p:sp>
      </p:grpSp>
      <p:grpSp>
        <p:nvGrpSpPr>
          <p:cNvPr id="21" name="Group 20">
            <a:extLst>
              <a:ext uri="{FF2B5EF4-FFF2-40B4-BE49-F238E27FC236}">
                <a16:creationId xmlns:a16="http://schemas.microsoft.com/office/drawing/2014/main" id="{31D61FCE-B451-55C6-867F-12947DC51AC6}"/>
              </a:ext>
            </a:extLst>
          </p:cNvPr>
          <p:cNvGrpSpPr/>
          <p:nvPr/>
        </p:nvGrpSpPr>
        <p:grpSpPr>
          <a:xfrm>
            <a:off x="1306146" y="3826725"/>
            <a:ext cx="1601714" cy="2399572"/>
            <a:chOff x="1306146" y="3826725"/>
            <a:chExt cx="1601714" cy="2399572"/>
          </a:xfrm>
        </p:grpSpPr>
        <p:pic>
          <p:nvPicPr>
            <p:cNvPr id="10" name="Picture 9" descr="A purple rectangular object with black border">
              <a:hlinkClick r:id="rId7" action="ppaction://hlinksldjump"/>
              <a:extLst>
                <a:ext uri="{FF2B5EF4-FFF2-40B4-BE49-F238E27FC236}">
                  <a16:creationId xmlns:a16="http://schemas.microsoft.com/office/drawing/2014/main" id="{7BE6199C-D05C-854B-7D12-10C5B48DFD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06146" y="3826725"/>
              <a:ext cx="1601714" cy="2399572"/>
            </a:xfrm>
            <a:prstGeom prst="rect">
              <a:avLst/>
            </a:prstGeom>
          </p:spPr>
        </p:pic>
        <p:sp>
          <p:nvSpPr>
            <p:cNvPr id="15" name="TextBox 14">
              <a:extLst>
                <a:ext uri="{FF2B5EF4-FFF2-40B4-BE49-F238E27FC236}">
                  <a16:creationId xmlns:a16="http://schemas.microsoft.com/office/drawing/2014/main" id="{B73F3688-9950-0B02-9AE5-E86259B43F78}"/>
                </a:ext>
              </a:extLst>
            </p:cNvPr>
            <p:cNvSpPr txBox="1"/>
            <p:nvPr/>
          </p:nvSpPr>
          <p:spPr>
            <a:xfrm>
              <a:off x="1455957" y="4649263"/>
              <a:ext cx="1302088" cy="369332"/>
            </a:xfrm>
            <a:prstGeom prst="rect">
              <a:avLst/>
            </a:prstGeom>
            <a:noFill/>
          </p:spPr>
          <p:txBody>
            <a:bodyPr wrap="none" rtlCol="0">
              <a:spAutoFit/>
            </a:bodyPr>
            <a:lstStyle/>
            <a:p>
              <a:r>
                <a:rPr lang="en-US" dirty="0">
                  <a:hlinkClick r:id="rId7" action="ppaction://hlinksldjump"/>
                </a:rPr>
                <a:t>Psychology</a:t>
              </a:r>
              <a:endParaRPr lang="en-US" dirty="0"/>
            </a:p>
          </p:txBody>
        </p:sp>
      </p:grpSp>
      <p:grpSp>
        <p:nvGrpSpPr>
          <p:cNvPr id="26" name="Group 25">
            <a:extLst>
              <a:ext uri="{FF2B5EF4-FFF2-40B4-BE49-F238E27FC236}">
                <a16:creationId xmlns:a16="http://schemas.microsoft.com/office/drawing/2014/main" id="{8F1F04E8-7C78-F845-5AE7-1A531FEDD487}"/>
              </a:ext>
            </a:extLst>
          </p:cNvPr>
          <p:cNvGrpSpPr/>
          <p:nvPr/>
        </p:nvGrpSpPr>
        <p:grpSpPr>
          <a:xfrm>
            <a:off x="9278854" y="3810893"/>
            <a:ext cx="1612282" cy="2415404"/>
            <a:chOff x="9278854" y="3810893"/>
            <a:chExt cx="1612282" cy="2415404"/>
          </a:xfrm>
        </p:grpSpPr>
        <p:pic>
          <p:nvPicPr>
            <p:cNvPr id="9" name="Picture 8" descr="A purple rectangular object with black border">
              <a:hlinkClick r:id="rId8" action="ppaction://hlinksldjump"/>
              <a:extLst>
                <a:ext uri="{FF2B5EF4-FFF2-40B4-BE49-F238E27FC236}">
                  <a16:creationId xmlns:a16="http://schemas.microsoft.com/office/drawing/2014/main" id="{C3B6ADA0-AD5C-2EBE-D77A-5473132A7F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78854" y="3810893"/>
              <a:ext cx="1612282" cy="2415404"/>
            </a:xfrm>
            <a:prstGeom prst="rect">
              <a:avLst/>
            </a:prstGeom>
          </p:spPr>
        </p:pic>
        <p:sp>
          <p:nvSpPr>
            <p:cNvPr id="17" name="TextBox 16">
              <a:extLst>
                <a:ext uri="{FF2B5EF4-FFF2-40B4-BE49-F238E27FC236}">
                  <a16:creationId xmlns:a16="http://schemas.microsoft.com/office/drawing/2014/main" id="{368F80B9-7F96-87C1-7507-5C85F3A1FBE7}"/>
                </a:ext>
              </a:extLst>
            </p:cNvPr>
            <p:cNvSpPr txBox="1"/>
            <p:nvPr/>
          </p:nvSpPr>
          <p:spPr>
            <a:xfrm>
              <a:off x="9570462" y="4617630"/>
              <a:ext cx="1029064" cy="646331"/>
            </a:xfrm>
            <a:prstGeom prst="rect">
              <a:avLst/>
            </a:prstGeom>
            <a:noFill/>
          </p:spPr>
          <p:txBody>
            <a:bodyPr wrap="none" rtlCol="0">
              <a:spAutoFit/>
            </a:bodyPr>
            <a:lstStyle/>
            <a:p>
              <a:pPr algn="ctr"/>
              <a:r>
                <a:rPr lang="en-US" dirty="0">
                  <a:hlinkClick r:id="rId8" action="ppaction://hlinksldjump"/>
                </a:rPr>
                <a:t>Political </a:t>
              </a:r>
            </a:p>
            <a:p>
              <a:pPr algn="ctr"/>
              <a:r>
                <a:rPr lang="en-US" dirty="0">
                  <a:hlinkClick r:id="rId8" action="ppaction://hlinksldjump"/>
                </a:rPr>
                <a:t>Science</a:t>
              </a:r>
              <a:endParaRPr lang="en-US" dirty="0"/>
            </a:p>
          </p:txBody>
        </p:sp>
      </p:grpSp>
    </p:spTree>
    <p:extLst>
      <p:ext uri="{BB962C8B-B14F-4D97-AF65-F5344CB8AC3E}">
        <p14:creationId xmlns:p14="http://schemas.microsoft.com/office/powerpoint/2010/main" val="30086866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43B717D-1609-78D1-D0A5-3F87592458EB}"/>
              </a:ext>
            </a:extLst>
          </p:cNvPr>
          <p:cNvGrpSpPr/>
          <p:nvPr/>
        </p:nvGrpSpPr>
        <p:grpSpPr>
          <a:xfrm>
            <a:off x="4273719" y="698990"/>
            <a:ext cx="3644562" cy="5460020"/>
            <a:chOff x="5302589" y="2240371"/>
            <a:chExt cx="1586820" cy="2377259"/>
          </a:xfrm>
        </p:grpSpPr>
        <p:pic>
          <p:nvPicPr>
            <p:cNvPr id="5" name="Picture 4" descr="A purple rectangular object with black border">
              <a:extLst>
                <a:ext uri="{FF2B5EF4-FFF2-40B4-BE49-F238E27FC236}">
                  <a16:creationId xmlns:a16="http://schemas.microsoft.com/office/drawing/2014/main" id="{385653C4-905B-E0AD-1EBC-6394A026C57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2589" y="2240371"/>
              <a:ext cx="1586820" cy="2377259"/>
            </a:xfrm>
            <a:prstGeom prst="rect">
              <a:avLst/>
            </a:prstGeom>
          </p:spPr>
        </p:pic>
        <p:sp>
          <p:nvSpPr>
            <p:cNvPr id="6" name="TextBox 5">
              <a:extLst>
                <a:ext uri="{FF2B5EF4-FFF2-40B4-BE49-F238E27FC236}">
                  <a16:creationId xmlns:a16="http://schemas.microsoft.com/office/drawing/2014/main" id="{84744264-24FE-914A-0A8B-534229978B4B}"/>
                </a:ext>
              </a:extLst>
            </p:cNvPr>
            <p:cNvSpPr txBox="1"/>
            <p:nvPr/>
          </p:nvSpPr>
          <p:spPr>
            <a:xfrm>
              <a:off x="5304817" y="3056582"/>
              <a:ext cx="1582365" cy="683420"/>
            </a:xfrm>
            <a:prstGeom prst="rect">
              <a:avLst/>
            </a:prstGeom>
            <a:noFill/>
          </p:spPr>
          <p:txBody>
            <a:bodyPr wrap="none" rtlCol="0">
              <a:spAutoFit/>
            </a:bodyPr>
            <a:lstStyle/>
            <a:p>
              <a:pPr algn="ctr"/>
              <a:r>
                <a:rPr lang="en-US" sz="4800" dirty="0"/>
                <a:t>English</a:t>
              </a:r>
            </a:p>
            <a:p>
              <a:pPr algn="ctr"/>
              <a:r>
                <a:rPr lang="en-US" sz="4800" dirty="0"/>
                <a:t>Composition</a:t>
              </a:r>
            </a:p>
          </p:txBody>
        </p:sp>
      </p:grpSp>
      <p:pic>
        <p:nvPicPr>
          <p:cNvPr id="3" name="Graphic 2" descr="Back with solid fill">
            <a:hlinkClick r:id="rId3" action="ppaction://hlinksldjump"/>
            <a:extLst>
              <a:ext uri="{FF2B5EF4-FFF2-40B4-BE49-F238E27FC236}">
                <a16:creationId xmlns:a16="http://schemas.microsoft.com/office/drawing/2014/main" id="{D165BC55-FC8F-AA04-7FD9-B7EA67E097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24377330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AF1C1072-0DCD-E642-05AC-94C91F7C54B5}"/>
              </a:ext>
            </a:extLst>
          </p:cNvPr>
          <p:cNvGrpSpPr/>
          <p:nvPr/>
        </p:nvGrpSpPr>
        <p:grpSpPr>
          <a:xfrm>
            <a:off x="4273719" y="698990"/>
            <a:ext cx="3644562" cy="5460020"/>
            <a:chOff x="5302589" y="2240371"/>
            <a:chExt cx="1586820" cy="2377259"/>
          </a:xfrm>
        </p:grpSpPr>
        <p:pic>
          <p:nvPicPr>
            <p:cNvPr id="5" name="Picture 4" descr="A purple rectangular object with black border">
              <a:extLst>
                <a:ext uri="{FF2B5EF4-FFF2-40B4-BE49-F238E27FC236}">
                  <a16:creationId xmlns:a16="http://schemas.microsoft.com/office/drawing/2014/main" id="{D942F86D-93BB-927B-BCD7-6279DB38F4E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2589" y="2240371"/>
              <a:ext cx="1586820" cy="2377259"/>
            </a:xfrm>
            <a:prstGeom prst="rect">
              <a:avLst/>
            </a:prstGeom>
          </p:spPr>
        </p:pic>
        <p:sp>
          <p:nvSpPr>
            <p:cNvPr id="6" name="TextBox 5">
              <a:extLst>
                <a:ext uri="{FF2B5EF4-FFF2-40B4-BE49-F238E27FC236}">
                  <a16:creationId xmlns:a16="http://schemas.microsoft.com/office/drawing/2014/main" id="{E3942798-52A8-EB41-6A55-B617F4EA7C6C}"/>
                </a:ext>
              </a:extLst>
            </p:cNvPr>
            <p:cNvSpPr txBox="1"/>
            <p:nvPr/>
          </p:nvSpPr>
          <p:spPr>
            <a:xfrm>
              <a:off x="5326006" y="2655693"/>
              <a:ext cx="1539986" cy="1005030"/>
            </a:xfrm>
            <a:prstGeom prst="rect">
              <a:avLst/>
            </a:prstGeom>
            <a:noFill/>
          </p:spPr>
          <p:txBody>
            <a:bodyPr wrap="none" rtlCol="0">
              <a:spAutoFit/>
            </a:bodyPr>
            <a:lstStyle/>
            <a:p>
              <a:pPr marL="342900" indent="-342900">
                <a:buFont typeface="Arial" panose="020B0604020202020204" pitchFamily="34" charset="0"/>
                <a:buChar char="•"/>
              </a:pPr>
              <a:r>
                <a:rPr lang="en-US" sz="2400" dirty="0">
                  <a:latin typeface="Aptos" panose="020B0004020202020204" pitchFamily="34" charset="0"/>
                  <a:ea typeface="Aptos" panose="020B0004020202020204" pitchFamily="34" charset="0"/>
                  <a:cs typeface="Times New Roman" panose="02020603050405020304" pitchFamily="18" charset="0"/>
                </a:rPr>
                <a:t>S</a:t>
              </a:r>
              <a:r>
                <a:rPr lang="en-US" sz="2400" dirty="0">
                  <a:effectLst/>
                  <a:latin typeface="Aptos" panose="020B0004020202020204" pitchFamily="34" charset="0"/>
                  <a:ea typeface="Aptos" panose="020B0004020202020204" pitchFamily="34" charset="0"/>
                  <a:cs typeface="Times New Roman" panose="02020603050405020304" pitchFamily="18" charset="0"/>
                </a:rPr>
                <a:t>tory </a:t>
              </a:r>
              <a:r>
                <a:rPr lang="en-US" sz="2400" dirty="0">
                  <a:latin typeface="Aptos" panose="020B0004020202020204" pitchFamily="34" charset="0"/>
                  <a:ea typeface="Aptos" panose="020B0004020202020204" pitchFamily="34" charset="0"/>
                  <a:cs typeface="Times New Roman" panose="02020603050405020304" pitchFamily="18" charset="0"/>
                </a:rPr>
                <a:t>A</a:t>
              </a:r>
              <a:r>
                <a:rPr lang="en-US" sz="2400" dirty="0">
                  <a:effectLst/>
                  <a:latin typeface="Aptos" panose="020B0004020202020204" pitchFamily="34" charset="0"/>
                  <a:ea typeface="Aptos" panose="020B0004020202020204" pitchFamily="34" charset="0"/>
                  <a:cs typeface="Times New Roman" panose="02020603050405020304" pitchFamily="18" charset="0"/>
                </a:rPr>
                <a:t>rc development</a:t>
              </a:r>
              <a:endParaRPr lang="en-US" sz="2400" dirty="0">
                <a:latin typeface="Aptos" panose="020B0004020202020204" pitchFamily="34" charset="0"/>
                <a:ea typeface="Aptos" panose="020B0004020202020204" pitchFamily="34" charset="0"/>
                <a:cs typeface="Times New Roman" panose="02020603050405020304" pitchFamily="18" charset="0"/>
              </a:endParaRPr>
            </a:p>
            <a:p>
              <a:pPr marL="342900" indent="-342900">
                <a:buFont typeface="Arial" panose="020B0604020202020204" pitchFamily="34" charset="0"/>
                <a:buChar char="•"/>
              </a:pPr>
              <a:r>
                <a:rPr lang="en-US" sz="2400" dirty="0">
                  <a:effectLst/>
                  <a:latin typeface="Aptos" panose="020B0004020202020204" pitchFamily="34" charset="0"/>
                  <a:ea typeface="Aptos" panose="020B0004020202020204" pitchFamily="34" charset="0"/>
                  <a:cs typeface="Times New Roman" panose="02020603050405020304" pitchFamily="18" charset="0"/>
                </a:rPr>
                <a:t>S</a:t>
              </a:r>
              <a:r>
                <a:rPr lang="en-US" sz="2400" dirty="0">
                  <a:latin typeface="Aptos" panose="020B0004020202020204" pitchFamily="34" charset="0"/>
                  <a:ea typeface="Aptos" panose="020B0004020202020204" pitchFamily="34" charset="0"/>
                  <a:cs typeface="Times New Roman" panose="02020603050405020304" pitchFamily="18" charset="0"/>
                </a:rPr>
                <a:t>cene development</a:t>
              </a:r>
              <a:endParaRPr lang="en-US" sz="2400" dirty="0">
                <a:effectLst/>
                <a:latin typeface="Aptos" panose="020B0004020202020204" pitchFamily="34" charset="0"/>
                <a:ea typeface="Aptos" panose="020B0004020202020204" pitchFamily="34" charset="0"/>
                <a:cs typeface="Times New Roman" panose="02020603050405020304" pitchFamily="18" charset="0"/>
              </a:endParaRPr>
            </a:p>
            <a:p>
              <a:pPr marL="342900" indent="-342900">
                <a:buFont typeface="Arial" panose="020B0604020202020204" pitchFamily="34" charset="0"/>
                <a:buChar char="•"/>
              </a:pPr>
              <a:r>
                <a:rPr lang="en-US" sz="2400" dirty="0">
                  <a:latin typeface="Aptos" panose="020B0004020202020204" pitchFamily="34" charset="0"/>
                  <a:ea typeface="Aptos" panose="020B0004020202020204" pitchFamily="34" charset="0"/>
                  <a:cs typeface="Times New Roman" panose="02020603050405020304" pitchFamily="18" charset="0"/>
                </a:rPr>
                <a:t>Sensory</a:t>
              </a:r>
              <a:r>
                <a:rPr lang="en-US" sz="2400" dirty="0">
                  <a:effectLst/>
                  <a:latin typeface="Aptos" panose="020B0004020202020204" pitchFamily="34" charset="0"/>
                  <a:ea typeface="Aptos" panose="020B0004020202020204" pitchFamily="34" charset="0"/>
                  <a:cs typeface="Times New Roman" panose="02020603050405020304" pitchFamily="18" charset="0"/>
                </a:rPr>
                <a:t> </a:t>
              </a:r>
              <a:r>
                <a:rPr lang="en-US" sz="2400" dirty="0">
                  <a:latin typeface="Aptos" panose="020B0004020202020204" pitchFamily="34" charset="0"/>
                  <a:ea typeface="Aptos" panose="020B0004020202020204" pitchFamily="34" charset="0"/>
                  <a:cs typeface="Times New Roman" panose="02020603050405020304" pitchFamily="18" charset="0"/>
                </a:rPr>
                <a:t>D</a:t>
              </a:r>
              <a:r>
                <a:rPr lang="en-US" sz="2400" dirty="0">
                  <a:effectLst/>
                  <a:latin typeface="Aptos" panose="020B0004020202020204" pitchFamily="34" charset="0"/>
                  <a:ea typeface="Aptos" panose="020B0004020202020204" pitchFamily="34" charset="0"/>
                  <a:cs typeface="Times New Roman" panose="02020603050405020304" pitchFamily="18" charset="0"/>
                </a:rPr>
                <a:t>etails</a:t>
              </a:r>
            </a:p>
            <a:p>
              <a:pPr marL="342900" indent="-342900">
                <a:buFont typeface="Arial" panose="020B0604020202020204" pitchFamily="34" charset="0"/>
                <a:buChar char="•"/>
              </a:pPr>
              <a:r>
                <a:rPr lang="en-US" sz="2400" dirty="0">
                  <a:latin typeface="Aptos" panose="020B0004020202020204" pitchFamily="34" charset="0"/>
                  <a:ea typeface="Aptos" panose="020B0004020202020204" pitchFamily="34" charset="0"/>
                  <a:cs typeface="Times New Roman" panose="02020603050405020304" pitchFamily="18" charset="0"/>
                </a:rPr>
                <a:t>M</a:t>
              </a:r>
              <a:r>
                <a:rPr lang="en-US" sz="2400" dirty="0">
                  <a:effectLst/>
                  <a:latin typeface="Aptos" panose="020B0004020202020204" pitchFamily="34" charset="0"/>
                  <a:ea typeface="Aptos" panose="020B0004020202020204" pitchFamily="34" charset="0"/>
                  <a:cs typeface="Times New Roman" panose="02020603050405020304" pitchFamily="18" charset="0"/>
                </a:rPr>
                <a:t>ulti-modal </a:t>
              </a:r>
              <a:r>
                <a:rPr lang="en-US" sz="2400" dirty="0">
                  <a:latin typeface="Aptos" panose="020B0004020202020204" pitchFamily="34" charset="0"/>
                  <a:ea typeface="Aptos" panose="020B0004020202020204" pitchFamily="34" charset="0"/>
                  <a:cs typeface="Times New Roman" panose="02020603050405020304" pitchFamily="18" charset="0"/>
                </a:rPr>
                <a:t>P</a:t>
              </a:r>
              <a:r>
                <a:rPr lang="en-US" sz="2400" dirty="0">
                  <a:effectLst/>
                  <a:latin typeface="Aptos" panose="020B0004020202020204" pitchFamily="34" charset="0"/>
                  <a:ea typeface="Aptos" panose="020B0004020202020204" pitchFamily="34" charset="0"/>
                  <a:cs typeface="Times New Roman" panose="02020603050405020304" pitchFamily="18" charset="0"/>
                </a:rPr>
                <a:t>rojects</a:t>
              </a:r>
            </a:p>
            <a:p>
              <a:pPr marL="342900" indent="-342900">
                <a:buFont typeface="Arial" panose="020B0604020202020204" pitchFamily="34" charset="0"/>
                <a:buChar char="•"/>
              </a:pPr>
              <a:r>
                <a:rPr lang="en-US" sz="2400" dirty="0">
                  <a:latin typeface="Aptos" panose="020B0004020202020204" pitchFamily="34" charset="0"/>
                  <a:cs typeface="Times New Roman" panose="02020603050405020304" pitchFamily="18" charset="0"/>
                </a:rPr>
                <a:t>Presenting Research</a:t>
              </a:r>
            </a:p>
            <a:p>
              <a:pPr marL="342900" indent="-342900">
                <a:buFont typeface="Arial" panose="020B0604020202020204" pitchFamily="34" charset="0"/>
                <a:buChar char="•"/>
              </a:pPr>
              <a:r>
                <a:rPr lang="en-US" sz="2400" dirty="0">
                  <a:latin typeface="Aptos" panose="020B0004020202020204" pitchFamily="34" charset="0"/>
                  <a:cs typeface="Times New Roman" panose="02020603050405020304" pitchFamily="18" charset="0"/>
                </a:rPr>
                <a:t>Critical Thinking</a:t>
              </a:r>
              <a:endParaRPr lang="en-US" sz="2400" dirty="0"/>
            </a:p>
          </p:txBody>
        </p:sp>
      </p:grpSp>
      <p:pic>
        <p:nvPicPr>
          <p:cNvPr id="2" name="Graphic 1" descr="Back with solid fill">
            <a:hlinkClick r:id="rId3" action="ppaction://hlinksldjump"/>
            <a:extLst>
              <a:ext uri="{FF2B5EF4-FFF2-40B4-BE49-F238E27FC236}">
                <a16:creationId xmlns:a16="http://schemas.microsoft.com/office/drawing/2014/main" id="{A8C25191-CD87-A3FA-A8D8-9CF3CB5037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19967711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1E8B84F-4B78-BDB8-17AC-C6EE59657D37}"/>
              </a:ext>
            </a:extLst>
          </p:cNvPr>
          <p:cNvGrpSpPr/>
          <p:nvPr/>
        </p:nvGrpSpPr>
        <p:grpSpPr>
          <a:xfrm>
            <a:off x="4081894" y="704006"/>
            <a:ext cx="4028212" cy="5449988"/>
            <a:chOff x="1206851" y="643467"/>
            <a:chExt cx="1800301" cy="2435726"/>
          </a:xfrm>
        </p:grpSpPr>
        <p:pic>
          <p:nvPicPr>
            <p:cNvPr id="5" name="Picture 4" descr="A purple rectangular object with black border">
              <a:extLst>
                <a:ext uri="{FF2B5EF4-FFF2-40B4-BE49-F238E27FC236}">
                  <a16:creationId xmlns:a16="http://schemas.microsoft.com/office/drawing/2014/main" id="{5A26E45D-DA89-FDDE-6F40-441E7A8446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94080" y="643467"/>
              <a:ext cx="1625847" cy="2435726"/>
            </a:xfrm>
            <a:prstGeom prst="rect">
              <a:avLst/>
            </a:prstGeom>
          </p:spPr>
        </p:pic>
        <p:sp>
          <p:nvSpPr>
            <p:cNvPr id="6" name="TextBox 5">
              <a:extLst>
                <a:ext uri="{FF2B5EF4-FFF2-40B4-BE49-F238E27FC236}">
                  <a16:creationId xmlns:a16="http://schemas.microsoft.com/office/drawing/2014/main" id="{9A15CEE8-A938-9512-5FAB-1D9D631FA566}"/>
                </a:ext>
              </a:extLst>
            </p:cNvPr>
            <p:cNvSpPr txBox="1"/>
            <p:nvPr/>
          </p:nvSpPr>
          <p:spPr>
            <a:xfrm>
              <a:off x="1206851" y="1586654"/>
              <a:ext cx="1800301" cy="591476"/>
            </a:xfrm>
            <a:prstGeom prst="rect">
              <a:avLst/>
            </a:prstGeom>
            <a:noFill/>
          </p:spPr>
          <p:txBody>
            <a:bodyPr wrap="square" rtlCol="0">
              <a:spAutoFit/>
            </a:bodyPr>
            <a:lstStyle/>
            <a:p>
              <a:pPr algn="ctr"/>
              <a:r>
                <a:rPr lang="en-US" sz="3900"/>
                <a:t>Communication</a:t>
              </a:r>
            </a:p>
            <a:p>
              <a:pPr algn="ctr"/>
              <a:r>
                <a:rPr lang="en-US" sz="3900"/>
                <a:t>Media</a:t>
              </a:r>
            </a:p>
          </p:txBody>
        </p:sp>
      </p:grpSp>
      <p:pic>
        <p:nvPicPr>
          <p:cNvPr id="2" name="Graphic 1" descr="Back with solid fill">
            <a:hlinkClick r:id="rId3" action="ppaction://hlinksldjump"/>
            <a:extLst>
              <a:ext uri="{FF2B5EF4-FFF2-40B4-BE49-F238E27FC236}">
                <a16:creationId xmlns:a16="http://schemas.microsoft.com/office/drawing/2014/main" id="{05EB2674-AF35-1029-F0B0-1D55A2115D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121474203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4EB20B-2FB8-4F3E-7C89-EE08A2505226}"/>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2AD730A9-8F76-A251-988E-D4B2CF6FC2B0}"/>
              </a:ext>
            </a:extLst>
          </p:cNvPr>
          <p:cNvGrpSpPr/>
          <p:nvPr/>
        </p:nvGrpSpPr>
        <p:grpSpPr>
          <a:xfrm>
            <a:off x="4277071" y="704006"/>
            <a:ext cx="3637867" cy="5449988"/>
            <a:chOff x="1294080" y="643467"/>
            <a:chExt cx="1625847" cy="2435726"/>
          </a:xfrm>
        </p:grpSpPr>
        <p:pic>
          <p:nvPicPr>
            <p:cNvPr id="5" name="Picture 4" descr="A purple rectangular object with black border">
              <a:extLst>
                <a:ext uri="{FF2B5EF4-FFF2-40B4-BE49-F238E27FC236}">
                  <a16:creationId xmlns:a16="http://schemas.microsoft.com/office/drawing/2014/main" id="{1270A8D7-8CCA-E4A2-475C-A4FADF2D08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94080" y="643467"/>
              <a:ext cx="1625847" cy="2435726"/>
            </a:xfrm>
            <a:prstGeom prst="rect">
              <a:avLst/>
            </a:prstGeom>
          </p:spPr>
        </p:pic>
        <p:sp>
          <p:nvSpPr>
            <p:cNvPr id="6" name="TextBox 5">
              <a:extLst>
                <a:ext uri="{FF2B5EF4-FFF2-40B4-BE49-F238E27FC236}">
                  <a16:creationId xmlns:a16="http://schemas.microsoft.com/office/drawing/2014/main" id="{D181C1EE-3902-D267-0B0B-CB6240EB5B23}"/>
                </a:ext>
              </a:extLst>
            </p:cNvPr>
            <p:cNvSpPr txBox="1"/>
            <p:nvPr/>
          </p:nvSpPr>
          <p:spPr>
            <a:xfrm>
              <a:off x="1320369" y="976492"/>
              <a:ext cx="1599558" cy="1141685"/>
            </a:xfrm>
            <a:prstGeom prst="rect">
              <a:avLst/>
            </a:prstGeom>
            <a:noFill/>
          </p:spPr>
          <p:txBody>
            <a:bodyPr wrap="square" rtlCol="0">
              <a:spAutoFit/>
            </a:bodyPr>
            <a:lstStyle/>
            <a:p>
              <a:pPr marL="342900" indent="-342900">
                <a:buFont typeface="Arial" panose="020B0604020202020204" pitchFamily="34" charset="0"/>
                <a:buChar char="•"/>
              </a:pPr>
              <a:r>
                <a:rPr lang="en-US" sz="2000" dirty="0"/>
                <a:t>Use visual storytelling to cross language barriers.</a:t>
              </a:r>
            </a:p>
            <a:p>
              <a:pPr marL="342900" indent="-342900">
                <a:buFont typeface="Arial" panose="020B0604020202020204" pitchFamily="34" charset="0"/>
                <a:buChar char="•"/>
              </a:pPr>
              <a:r>
                <a:rPr lang="en-US" sz="2000" dirty="0"/>
                <a:t>Communicate easily with diverse demographics of differing age, ethnicity, gender, nationality, etc. </a:t>
              </a:r>
            </a:p>
            <a:p>
              <a:pPr marL="342900" indent="-342900">
                <a:buFont typeface="Arial" panose="020B0604020202020204" pitchFamily="34" charset="0"/>
                <a:buChar char="•"/>
              </a:pPr>
              <a:r>
                <a:rPr lang="en-US" sz="2000" dirty="0"/>
                <a:t>Create a more interesting and eye-catching message</a:t>
              </a:r>
            </a:p>
          </p:txBody>
        </p:sp>
      </p:grpSp>
      <p:pic>
        <p:nvPicPr>
          <p:cNvPr id="2" name="Graphic 1" descr="Back with solid fill">
            <a:hlinkClick r:id="rId3" action="ppaction://hlinksldjump"/>
            <a:extLst>
              <a:ext uri="{FF2B5EF4-FFF2-40B4-BE49-F238E27FC236}">
                <a16:creationId xmlns:a16="http://schemas.microsoft.com/office/drawing/2014/main" id="{37907D6C-B98F-EE4D-B9EA-77A9429482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274562705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C2B88A2-3899-9778-646A-B78F5CA7B0C5}"/>
              </a:ext>
            </a:extLst>
          </p:cNvPr>
          <p:cNvGrpSpPr/>
          <p:nvPr/>
        </p:nvGrpSpPr>
        <p:grpSpPr>
          <a:xfrm>
            <a:off x="4281487" y="678285"/>
            <a:ext cx="3629025" cy="5501430"/>
            <a:chOff x="9277037" y="631704"/>
            <a:chExt cx="1615917" cy="2420851"/>
          </a:xfrm>
        </p:grpSpPr>
        <p:pic>
          <p:nvPicPr>
            <p:cNvPr id="5" name="Picture 4" descr="A purple rectangular object with black border">
              <a:extLst>
                <a:ext uri="{FF2B5EF4-FFF2-40B4-BE49-F238E27FC236}">
                  <a16:creationId xmlns:a16="http://schemas.microsoft.com/office/drawing/2014/main" id="{D8FC3F8D-01C4-E03B-E06A-4A80D94D3E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277037" y="631704"/>
              <a:ext cx="1615917" cy="2420851"/>
            </a:xfrm>
            <a:prstGeom prst="rect">
              <a:avLst/>
            </a:prstGeom>
          </p:spPr>
        </p:pic>
        <p:sp>
          <p:nvSpPr>
            <p:cNvPr id="6" name="TextBox 5">
              <a:extLst>
                <a:ext uri="{FF2B5EF4-FFF2-40B4-BE49-F238E27FC236}">
                  <a16:creationId xmlns:a16="http://schemas.microsoft.com/office/drawing/2014/main" id="{DFEA5155-A8CB-57CA-54A4-5C767555A6A0}"/>
                </a:ext>
              </a:extLst>
            </p:cNvPr>
            <p:cNvSpPr txBox="1"/>
            <p:nvPr/>
          </p:nvSpPr>
          <p:spPr>
            <a:xfrm>
              <a:off x="9295021" y="1238798"/>
              <a:ext cx="1579944" cy="934495"/>
            </a:xfrm>
            <a:prstGeom prst="rect">
              <a:avLst/>
            </a:prstGeom>
            <a:noFill/>
          </p:spPr>
          <p:txBody>
            <a:bodyPr wrap="none" rtlCol="0">
              <a:spAutoFit/>
            </a:bodyPr>
            <a:lstStyle/>
            <a:p>
              <a:pPr algn="ctr"/>
              <a:r>
                <a:rPr lang="en-US" sz="4400"/>
                <a:t>Anthropology</a:t>
              </a:r>
            </a:p>
            <a:p>
              <a:pPr algn="ctr"/>
              <a:r>
                <a:rPr lang="en-US" sz="4400"/>
                <a:t>History</a:t>
              </a:r>
            </a:p>
            <a:p>
              <a:pPr algn="ctr"/>
              <a:r>
                <a:rPr lang="en-US" sz="4400"/>
                <a:t>Philosophy</a:t>
              </a:r>
            </a:p>
          </p:txBody>
        </p:sp>
      </p:grpSp>
      <p:pic>
        <p:nvPicPr>
          <p:cNvPr id="2" name="Graphic 1" descr="Back with solid fill">
            <a:hlinkClick r:id="rId3" action="ppaction://hlinksldjump"/>
            <a:extLst>
              <a:ext uri="{FF2B5EF4-FFF2-40B4-BE49-F238E27FC236}">
                <a16:creationId xmlns:a16="http://schemas.microsoft.com/office/drawing/2014/main" id="{389E0088-3172-ACB5-D5EB-82F89C0511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8403573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38EE63-02F3-31E9-8597-80DE7E515D34}"/>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97CB524E-D371-AA21-8405-CBF862121115}"/>
              </a:ext>
            </a:extLst>
          </p:cNvPr>
          <p:cNvGrpSpPr/>
          <p:nvPr/>
        </p:nvGrpSpPr>
        <p:grpSpPr>
          <a:xfrm>
            <a:off x="4281487" y="678285"/>
            <a:ext cx="3629025" cy="5501430"/>
            <a:chOff x="9277037" y="631704"/>
            <a:chExt cx="1615917" cy="2420851"/>
          </a:xfrm>
        </p:grpSpPr>
        <p:pic>
          <p:nvPicPr>
            <p:cNvPr id="9" name="Picture 8" descr="A purple rectangular object with black border">
              <a:extLst>
                <a:ext uri="{FF2B5EF4-FFF2-40B4-BE49-F238E27FC236}">
                  <a16:creationId xmlns:a16="http://schemas.microsoft.com/office/drawing/2014/main" id="{040D1C97-6E89-5949-960C-D4DE09449B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277037" y="631704"/>
              <a:ext cx="1615917" cy="2420851"/>
            </a:xfrm>
            <a:prstGeom prst="rect">
              <a:avLst/>
            </a:prstGeom>
          </p:spPr>
        </p:pic>
        <p:sp>
          <p:nvSpPr>
            <p:cNvPr id="10" name="TextBox 9">
              <a:extLst>
                <a:ext uri="{FF2B5EF4-FFF2-40B4-BE49-F238E27FC236}">
                  <a16:creationId xmlns:a16="http://schemas.microsoft.com/office/drawing/2014/main" id="{6C659A70-63A4-9C74-64E2-B38844A9CA24}"/>
                </a:ext>
              </a:extLst>
            </p:cNvPr>
            <p:cNvSpPr txBox="1"/>
            <p:nvPr/>
          </p:nvSpPr>
          <p:spPr>
            <a:xfrm>
              <a:off x="9306742" y="1015031"/>
              <a:ext cx="1556507" cy="1868991"/>
            </a:xfrm>
            <a:prstGeom prst="rect">
              <a:avLst/>
            </a:prstGeom>
            <a:noFill/>
          </p:spPr>
          <p:txBody>
            <a:bodyPr wrap="square" rtlCol="0">
              <a:spAutoFit/>
            </a:bodyPr>
            <a:lstStyle/>
            <a:p>
              <a:pPr marL="285750" indent="-285750">
                <a:buFont typeface="Arial" panose="020B0604020202020204" pitchFamily="34" charset="0"/>
                <a:buChar char="•"/>
              </a:pPr>
              <a:r>
                <a:rPr lang="en-US" dirty="0"/>
                <a:t>Tell stories of civilizations using comics or storyboarding.</a:t>
              </a:r>
            </a:p>
            <a:p>
              <a:pPr marL="285750" indent="-285750">
                <a:buFont typeface="Arial" panose="020B0604020202020204" pitchFamily="34" charset="0"/>
                <a:buChar char="•"/>
              </a:pPr>
              <a:r>
                <a:rPr lang="en-US" dirty="0"/>
                <a:t>Illustrate philosophical ideas using character driven narratives.</a:t>
              </a:r>
            </a:p>
            <a:p>
              <a:pPr marL="285750" indent="-285750">
                <a:buFont typeface="Arial" panose="020B0604020202020204" pitchFamily="34" charset="0"/>
                <a:buChar char="•"/>
              </a:pPr>
              <a:endParaRPr lang="en-US" dirty="0"/>
            </a:p>
            <a:p>
              <a:r>
                <a:rPr lang="en-US" dirty="0"/>
                <a:t>“Comic book making, with its emphasis on visual representation as a cognitive tool for examining the past and personally interpreting and connecting it to the present, offers an alternative to the typical verbal-linear format” (Cary, 2004 p. 40). </a:t>
              </a:r>
            </a:p>
          </p:txBody>
        </p:sp>
      </p:grpSp>
      <p:pic>
        <p:nvPicPr>
          <p:cNvPr id="2" name="Graphic 1" descr="Back with solid fill">
            <a:hlinkClick r:id="rId3" action="ppaction://hlinksldjump"/>
            <a:extLst>
              <a:ext uri="{FF2B5EF4-FFF2-40B4-BE49-F238E27FC236}">
                <a16:creationId xmlns:a16="http://schemas.microsoft.com/office/drawing/2014/main" id="{68DBA12C-4A90-6457-DE23-99AEFE7EBC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31049539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1F6BF70-C7D1-4AF9-8DB4-BEEB8A9C35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124B798-D1F2-2EB6-3E81-8396AE8280E4}"/>
              </a:ext>
            </a:extLst>
          </p:cNvPr>
          <p:cNvSpPr>
            <a:spLocks noGrp="1"/>
          </p:cNvSpPr>
          <p:nvPr>
            <p:ph type="title"/>
          </p:nvPr>
        </p:nvSpPr>
        <p:spPr>
          <a:xfrm>
            <a:off x="645065" y="1097280"/>
            <a:ext cx="3994668" cy="4666207"/>
          </a:xfrm>
        </p:spPr>
        <p:txBody>
          <a:bodyPr anchor="ctr">
            <a:normAutofit/>
          </a:bodyPr>
          <a:lstStyle/>
          <a:p>
            <a:r>
              <a:rPr lang="en-US" dirty="0"/>
              <a:t>How does visual storytelling in the classroom increase student success?</a:t>
            </a:r>
          </a:p>
        </p:txBody>
      </p:sp>
      <p:grpSp>
        <p:nvGrpSpPr>
          <p:cNvPr id="11" name="Group 10">
            <a:extLst>
              <a:ext uri="{FF2B5EF4-FFF2-40B4-BE49-F238E27FC236}">
                <a16:creationId xmlns:a16="http://schemas.microsoft.com/office/drawing/2014/main" id="{0C66A8B6-1F6E-4FCC-93B9-B9986B6FD1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2576" y="5945955"/>
            <a:ext cx="12109423" cy="525780"/>
            <a:chOff x="82576" y="5945955"/>
            <a:chExt cx="12109423" cy="525780"/>
          </a:xfrm>
        </p:grpSpPr>
        <p:sp>
          <p:nvSpPr>
            <p:cNvPr id="12" name="Rectangle 11">
              <a:extLst>
                <a:ext uri="{FF2B5EF4-FFF2-40B4-BE49-F238E27FC236}">
                  <a16:creationId xmlns:a16="http://schemas.microsoft.com/office/drawing/2014/main" id="{CAF7C4FD-65AD-4BBE-886A-D2E923F94C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03361" y="6131892"/>
              <a:ext cx="524256"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1BA8278B-6DF7-481F-B1FA-FFE7D6C3C7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flipH="1">
              <a:off x="5998176" y="277912"/>
              <a:ext cx="524256" cy="1186339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8F9771D3-2F35-7FB4-E995-FF315089FAF8}"/>
              </a:ext>
            </a:extLst>
          </p:cNvPr>
          <p:cNvGraphicFramePr>
            <a:graphicFrameLocks noGrp="1"/>
          </p:cNvGraphicFramePr>
          <p:nvPr>
            <p:ph idx="1"/>
            <p:extLst>
              <p:ext uri="{D42A27DB-BD31-4B8C-83A1-F6EECF244321}">
                <p14:modId xmlns:p14="http://schemas.microsoft.com/office/powerpoint/2010/main" val="1815724881"/>
              </p:ext>
            </p:extLst>
          </p:nvPr>
        </p:nvGraphicFramePr>
        <p:xfrm>
          <a:off x="5431536" y="1014153"/>
          <a:ext cx="5918184" cy="49793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8477228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81C78E5-AB85-0312-58EB-AED4815EF00C}"/>
              </a:ext>
            </a:extLst>
          </p:cNvPr>
          <p:cNvGrpSpPr/>
          <p:nvPr/>
        </p:nvGrpSpPr>
        <p:grpSpPr>
          <a:xfrm>
            <a:off x="4260675" y="679450"/>
            <a:ext cx="3693569" cy="5533437"/>
            <a:chOff x="1306146" y="3826725"/>
            <a:chExt cx="1601714" cy="2399572"/>
          </a:xfrm>
        </p:grpSpPr>
        <p:pic>
          <p:nvPicPr>
            <p:cNvPr id="5" name="Picture 4" descr="A purple rectangular object with black border">
              <a:extLst>
                <a:ext uri="{FF2B5EF4-FFF2-40B4-BE49-F238E27FC236}">
                  <a16:creationId xmlns:a16="http://schemas.microsoft.com/office/drawing/2014/main" id="{676F5B83-4E0A-E795-0D85-55EB10F7AA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6146" y="3826725"/>
              <a:ext cx="1601714" cy="2399572"/>
            </a:xfrm>
            <a:prstGeom prst="rect">
              <a:avLst/>
            </a:prstGeom>
          </p:spPr>
        </p:pic>
        <p:sp>
          <p:nvSpPr>
            <p:cNvPr id="6" name="TextBox 5">
              <a:extLst>
                <a:ext uri="{FF2B5EF4-FFF2-40B4-BE49-F238E27FC236}">
                  <a16:creationId xmlns:a16="http://schemas.microsoft.com/office/drawing/2014/main" id="{5232CEF3-D75B-E482-E964-D8DC59758480}"/>
                </a:ext>
              </a:extLst>
            </p:cNvPr>
            <p:cNvSpPr txBox="1"/>
            <p:nvPr/>
          </p:nvSpPr>
          <p:spPr>
            <a:xfrm>
              <a:off x="1418660" y="4658705"/>
              <a:ext cx="1376686" cy="360361"/>
            </a:xfrm>
            <a:prstGeom prst="rect">
              <a:avLst/>
            </a:prstGeom>
            <a:noFill/>
          </p:spPr>
          <p:txBody>
            <a:bodyPr wrap="none" rtlCol="0">
              <a:spAutoFit/>
            </a:bodyPr>
            <a:lstStyle/>
            <a:p>
              <a:r>
                <a:rPr lang="en-US" sz="4800"/>
                <a:t>Psychology</a:t>
              </a:r>
            </a:p>
          </p:txBody>
        </p:sp>
      </p:grpSp>
      <p:pic>
        <p:nvPicPr>
          <p:cNvPr id="2" name="Graphic 1" descr="Back with solid fill">
            <a:hlinkClick r:id="rId3" action="ppaction://hlinksldjump"/>
            <a:extLst>
              <a:ext uri="{FF2B5EF4-FFF2-40B4-BE49-F238E27FC236}">
                <a16:creationId xmlns:a16="http://schemas.microsoft.com/office/drawing/2014/main" id="{D5EC4566-7FFD-1007-6795-32B35B6938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17049057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88B402-AE86-C0F4-D38E-C6310972D52F}"/>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C1B03FC6-5ABF-FFD7-A713-A4CBE68AED88}"/>
              </a:ext>
            </a:extLst>
          </p:cNvPr>
          <p:cNvGrpSpPr/>
          <p:nvPr/>
        </p:nvGrpSpPr>
        <p:grpSpPr>
          <a:xfrm>
            <a:off x="4260675" y="679450"/>
            <a:ext cx="3693569" cy="5533437"/>
            <a:chOff x="1306146" y="3826725"/>
            <a:chExt cx="1601714" cy="2399572"/>
          </a:xfrm>
        </p:grpSpPr>
        <p:pic>
          <p:nvPicPr>
            <p:cNvPr id="5" name="Picture 4" descr="A purple rectangular object with black border">
              <a:extLst>
                <a:ext uri="{FF2B5EF4-FFF2-40B4-BE49-F238E27FC236}">
                  <a16:creationId xmlns:a16="http://schemas.microsoft.com/office/drawing/2014/main" id="{375177FD-BBD9-0754-EB25-C3E863C75C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6146" y="3826725"/>
              <a:ext cx="1601714" cy="2399572"/>
            </a:xfrm>
            <a:prstGeom prst="rect">
              <a:avLst/>
            </a:prstGeom>
          </p:spPr>
        </p:pic>
        <p:sp>
          <p:nvSpPr>
            <p:cNvPr id="6" name="TextBox 5">
              <a:extLst>
                <a:ext uri="{FF2B5EF4-FFF2-40B4-BE49-F238E27FC236}">
                  <a16:creationId xmlns:a16="http://schemas.microsoft.com/office/drawing/2014/main" id="{E2BE2804-FEA7-DE50-BE3C-D6C72CE3DFD8}"/>
                </a:ext>
              </a:extLst>
            </p:cNvPr>
            <p:cNvSpPr txBox="1"/>
            <p:nvPr/>
          </p:nvSpPr>
          <p:spPr>
            <a:xfrm>
              <a:off x="1383932" y="4525237"/>
              <a:ext cx="1446141" cy="1001003"/>
            </a:xfrm>
            <a:prstGeom prst="rect">
              <a:avLst/>
            </a:prstGeom>
            <a:noFill/>
          </p:spPr>
          <p:txBody>
            <a:bodyPr wrap="square" rtlCol="0">
              <a:spAutoFit/>
            </a:bodyPr>
            <a:lstStyle/>
            <a:p>
              <a:pPr marL="285750" indent="-285750">
                <a:buFont typeface="Arial" panose="020B0604020202020204" pitchFamily="34" charset="0"/>
                <a:buChar char="•"/>
              </a:pPr>
              <a:r>
                <a:rPr lang="en-US" dirty="0"/>
                <a:t>Make psychological concepts more understandable by having students create character driven stories for different conditions/scenarios. </a:t>
              </a:r>
            </a:p>
            <a:p>
              <a:pPr marL="285750" indent="-285750">
                <a:buFont typeface="Arial" panose="020B0604020202020204" pitchFamily="34" charset="0"/>
                <a:buChar char="•"/>
              </a:pPr>
              <a:r>
                <a:rPr lang="en-US" dirty="0"/>
                <a:t>Use infographics to tell a research-based narrative.  </a:t>
              </a:r>
            </a:p>
          </p:txBody>
        </p:sp>
      </p:grpSp>
      <p:pic>
        <p:nvPicPr>
          <p:cNvPr id="2" name="Graphic 1" descr="Back with solid fill">
            <a:hlinkClick r:id="rId3" action="ppaction://hlinksldjump"/>
            <a:extLst>
              <a:ext uri="{FF2B5EF4-FFF2-40B4-BE49-F238E27FC236}">
                <a16:creationId xmlns:a16="http://schemas.microsoft.com/office/drawing/2014/main" id="{A7F0241F-829D-57AA-B0F9-E4711CCE05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38753077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3F41D87A-0F3D-642D-44F7-A4693F0AB423}"/>
              </a:ext>
            </a:extLst>
          </p:cNvPr>
          <p:cNvGrpSpPr/>
          <p:nvPr/>
        </p:nvGrpSpPr>
        <p:grpSpPr>
          <a:xfrm>
            <a:off x="4254500" y="670198"/>
            <a:ext cx="3707648" cy="5554529"/>
            <a:chOff x="9278854" y="3810893"/>
            <a:chExt cx="1612282" cy="2415404"/>
          </a:xfrm>
        </p:grpSpPr>
        <p:pic>
          <p:nvPicPr>
            <p:cNvPr id="5" name="Picture 4" descr="A purple rectangular object with black border">
              <a:extLst>
                <a:ext uri="{FF2B5EF4-FFF2-40B4-BE49-F238E27FC236}">
                  <a16:creationId xmlns:a16="http://schemas.microsoft.com/office/drawing/2014/main" id="{AEF39C21-9ED2-56BF-192C-1595DDF47C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278854" y="3810893"/>
              <a:ext cx="1612282" cy="2415404"/>
            </a:xfrm>
            <a:prstGeom prst="rect">
              <a:avLst/>
            </a:prstGeom>
          </p:spPr>
        </p:pic>
        <p:sp>
          <p:nvSpPr>
            <p:cNvPr id="6" name="TextBox 5">
              <a:extLst>
                <a:ext uri="{FF2B5EF4-FFF2-40B4-BE49-F238E27FC236}">
                  <a16:creationId xmlns:a16="http://schemas.microsoft.com/office/drawing/2014/main" id="{92990625-84F3-216B-A44C-C82CF4FA06A6}"/>
                </a:ext>
              </a:extLst>
            </p:cNvPr>
            <p:cNvSpPr txBox="1"/>
            <p:nvPr/>
          </p:nvSpPr>
          <p:spPr>
            <a:xfrm>
              <a:off x="9548286" y="4336024"/>
              <a:ext cx="1062699" cy="682571"/>
            </a:xfrm>
            <a:prstGeom prst="rect">
              <a:avLst/>
            </a:prstGeom>
            <a:noFill/>
          </p:spPr>
          <p:txBody>
            <a:bodyPr wrap="none" rtlCol="0">
              <a:spAutoFit/>
            </a:bodyPr>
            <a:lstStyle/>
            <a:p>
              <a:pPr algn="ctr"/>
              <a:r>
                <a:rPr lang="en-US" sz="4800"/>
                <a:t>Political </a:t>
              </a:r>
            </a:p>
            <a:p>
              <a:pPr algn="ctr"/>
              <a:r>
                <a:rPr lang="en-US" sz="4800"/>
                <a:t>Science</a:t>
              </a:r>
            </a:p>
          </p:txBody>
        </p:sp>
      </p:grpSp>
      <p:pic>
        <p:nvPicPr>
          <p:cNvPr id="2" name="Graphic 1" descr="Back with solid fill">
            <a:hlinkClick r:id="rId3" action="ppaction://hlinksldjump"/>
            <a:extLst>
              <a:ext uri="{FF2B5EF4-FFF2-40B4-BE49-F238E27FC236}">
                <a16:creationId xmlns:a16="http://schemas.microsoft.com/office/drawing/2014/main" id="{DF581CC3-6CC5-3F17-E9CD-79DF9D5548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31472808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63126C-6448-6B3B-71E7-ECABCCC628D5}"/>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D68BA9F8-9B13-C6D2-3BED-37F494E88F56}"/>
              </a:ext>
            </a:extLst>
          </p:cNvPr>
          <p:cNvGrpSpPr/>
          <p:nvPr/>
        </p:nvGrpSpPr>
        <p:grpSpPr>
          <a:xfrm>
            <a:off x="4254500" y="670198"/>
            <a:ext cx="3707648" cy="5554529"/>
            <a:chOff x="9278854" y="3810893"/>
            <a:chExt cx="1612282" cy="2415404"/>
          </a:xfrm>
        </p:grpSpPr>
        <p:pic>
          <p:nvPicPr>
            <p:cNvPr id="5" name="Picture 4" descr="A purple rectangular object with black border">
              <a:extLst>
                <a:ext uri="{FF2B5EF4-FFF2-40B4-BE49-F238E27FC236}">
                  <a16:creationId xmlns:a16="http://schemas.microsoft.com/office/drawing/2014/main" id="{8A43D573-DF68-6B12-B68C-26BDFBFB444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278854" y="3810893"/>
              <a:ext cx="1612282" cy="2415404"/>
            </a:xfrm>
            <a:prstGeom prst="rect">
              <a:avLst/>
            </a:prstGeom>
          </p:spPr>
        </p:pic>
        <p:sp>
          <p:nvSpPr>
            <p:cNvPr id="6" name="TextBox 5">
              <a:extLst>
                <a:ext uri="{FF2B5EF4-FFF2-40B4-BE49-F238E27FC236}">
                  <a16:creationId xmlns:a16="http://schemas.microsoft.com/office/drawing/2014/main" id="{0C9738C1-0DFD-A5D1-45A1-009D1F2E775B}"/>
                </a:ext>
              </a:extLst>
            </p:cNvPr>
            <p:cNvSpPr txBox="1"/>
            <p:nvPr/>
          </p:nvSpPr>
          <p:spPr>
            <a:xfrm>
              <a:off x="9336253" y="4241001"/>
              <a:ext cx="1486766" cy="1860342"/>
            </a:xfrm>
            <a:prstGeom prst="rect">
              <a:avLst/>
            </a:prstGeom>
            <a:noFill/>
          </p:spPr>
          <p:txBody>
            <a:bodyPr wrap="square" rtlCol="0">
              <a:spAutoFit/>
            </a:bodyPr>
            <a:lstStyle/>
            <a:p>
              <a:pPr marL="285750" indent="-285750">
                <a:buFont typeface="Arial" panose="020B0604020202020204" pitchFamily="34" charset="0"/>
                <a:buChar char="•"/>
              </a:pPr>
              <a:r>
                <a:rPr lang="en-US" sz="1600" dirty="0"/>
                <a:t>Create political campaigns using visual storytelling.</a:t>
              </a:r>
            </a:p>
            <a:p>
              <a:pPr marL="285750" indent="-285750">
                <a:buFont typeface="Arial" panose="020B0604020202020204" pitchFamily="34" charset="0"/>
                <a:buChar char="•"/>
              </a:pPr>
              <a:r>
                <a:rPr lang="en-US" sz="1600" dirty="0"/>
                <a:t>Use character driven narratives to create comics or storyboards about political events. </a:t>
              </a:r>
            </a:p>
            <a:p>
              <a:pPr marL="285750" indent="-285750">
                <a:buFont typeface="Arial" panose="020B0604020202020204" pitchFamily="34" charset="0"/>
                <a:buChar char="•"/>
              </a:pPr>
              <a:endParaRPr lang="en-US" sz="1600" dirty="0"/>
            </a:p>
            <a:p>
              <a:r>
                <a:rPr lang="en-US" sz="1600" dirty="0"/>
                <a:t>Example: </a:t>
              </a:r>
            </a:p>
            <a:p>
              <a:r>
                <a:rPr lang="en-US" sz="1600" dirty="0"/>
                <a:t>“For instance, in Abas and Damico’s (2018) study, college students at a public university in Argentina employed critical literacy through the construction of multimodal texts or visuals and texts, to raise public awareness about the on-going social injustices that were rooted in the country’s historical past” (Abas, 2023 p. 161).</a:t>
              </a:r>
            </a:p>
          </p:txBody>
        </p:sp>
      </p:grpSp>
      <p:pic>
        <p:nvPicPr>
          <p:cNvPr id="2" name="Graphic 1" descr="Back with solid fill">
            <a:hlinkClick r:id="rId3" action="ppaction://hlinksldjump"/>
            <a:extLst>
              <a:ext uri="{FF2B5EF4-FFF2-40B4-BE49-F238E27FC236}">
                <a16:creationId xmlns:a16="http://schemas.microsoft.com/office/drawing/2014/main" id="{FDD9CB4D-B781-3EBB-BD9D-CFCB1D4198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07446" y="5416674"/>
            <a:ext cx="914400" cy="914400"/>
          </a:xfrm>
          <a:prstGeom prst="rect">
            <a:avLst/>
          </a:prstGeom>
        </p:spPr>
      </p:pic>
    </p:spTree>
    <p:extLst>
      <p:ext uri="{BB962C8B-B14F-4D97-AF65-F5344CB8AC3E}">
        <p14:creationId xmlns:p14="http://schemas.microsoft.com/office/powerpoint/2010/main" val="240658844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8" name="Rectangle 47">
            <a:extLst>
              <a:ext uri="{FF2B5EF4-FFF2-40B4-BE49-F238E27FC236}">
                <a16:creationId xmlns:a16="http://schemas.microsoft.com/office/drawing/2014/main" id="{2659FDB4-FCBE-4A89-B46D-43D4FA5446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313"/>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Title 1">
            <a:extLst>
              <a:ext uri="{FF2B5EF4-FFF2-40B4-BE49-F238E27FC236}">
                <a16:creationId xmlns:a16="http://schemas.microsoft.com/office/drawing/2014/main" id="{8D98C9D2-FEDA-6F73-3E91-E47C8C3FF23B}"/>
              </a:ext>
            </a:extLst>
          </p:cNvPr>
          <p:cNvSpPr>
            <a:spLocks noGrp="1"/>
          </p:cNvSpPr>
          <p:nvPr>
            <p:ph type="title"/>
          </p:nvPr>
        </p:nvSpPr>
        <p:spPr>
          <a:xfrm>
            <a:off x="479394" y="1070800"/>
            <a:ext cx="3939688" cy="5583126"/>
          </a:xfrm>
        </p:spPr>
        <p:txBody>
          <a:bodyPr>
            <a:normAutofit/>
          </a:bodyPr>
          <a:lstStyle/>
          <a:p>
            <a:pPr algn="r"/>
            <a:r>
              <a:rPr lang="en-US" sz="8000"/>
              <a:t>Next Steps</a:t>
            </a:r>
          </a:p>
        </p:txBody>
      </p:sp>
      <p:cxnSp>
        <p:nvCxnSpPr>
          <p:cNvPr id="49" name="Straight Connector 48">
            <a:extLst>
              <a:ext uri="{FF2B5EF4-FFF2-40B4-BE49-F238E27FC236}">
                <a16:creationId xmlns:a16="http://schemas.microsoft.com/office/drawing/2014/main" id="{C8F51B3F-8331-4E4A-AE96-D47B1006EEA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728053" y="1132114"/>
            <a:ext cx="0" cy="5717573"/>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graphicFrame>
        <p:nvGraphicFramePr>
          <p:cNvPr id="6" name="Content Placeholder 2">
            <a:extLst>
              <a:ext uri="{FF2B5EF4-FFF2-40B4-BE49-F238E27FC236}">
                <a16:creationId xmlns:a16="http://schemas.microsoft.com/office/drawing/2014/main" id="{B079F996-8674-81EB-78C2-52405E076E0F}"/>
              </a:ext>
            </a:extLst>
          </p:cNvPr>
          <p:cNvGraphicFramePr>
            <a:graphicFrameLocks noGrp="1"/>
          </p:cNvGraphicFramePr>
          <p:nvPr>
            <p:ph idx="1"/>
            <p:extLst>
              <p:ext uri="{D42A27DB-BD31-4B8C-83A1-F6EECF244321}">
                <p14:modId xmlns:p14="http://schemas.microsoft.com/office/powerpoint/2010/main" val="3399037019"/>
              </p:ext>
            </p:extLst>
          </p:nvPr>
        </p:nvGraphicFramePr>
        <p:xfrm>
          <a:off x="5108535" y="1070800"/>
          <a:ext cx="6245265" cy="55893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8377177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60AF5D-648A-ED7A-3E27-C7244406A147}"/>
              </a:ext>
            </a:extLst>
          </p:cNvPr>
          <p:cNvSpPr>
            <a:spLocks noGrp="1"/>
          </p:cNvSpPr>
          <p:nvPr>
            <p:ph type="title"/>
          </p:nvPr>
        </p:nvSpPr>
        <p:spPr/>
        <p:txBody>
          <a:bodyPr/>
          <a:lstStyle/>
          <a:p>
            <a:pPr algn="ctr"/>
            <a:r>
              <a:rPr lang="en-US" dirty="0"/>
              <a:t>References</a:t>
            </a:r>
          </a:p>
        </p:txBody>
      </p:sp>
      <p:sp>
        <p:nvSpPr>
          <p:cNvPr id="3" name="Content Placeholder 2">
            <a:extLst>
              <a:ext uri="{FF2B5EF4-FFF2-40B4-BE49-F238E27FC236}">
                <a16:creationId xmlns:a16="http://schemas.microsoft.com/office/drawing/2014/main" id="{5381ABB5-251A-BB3F-4AE5-FFAD418C7919}"/>
              </a:ext>
            </a:extLst>
          </p:cNvPr>
          <p:cNvSpPr>
            <a:spLocks noGrp="1"/>
          </p:cNvSpPr>
          <p:nvPr>
            <p:ph idx="1"/>
          </p:nvPr>
        </p:nvSpPr>
        <p:spPr>
          <a:xfrm>
            <a:off x="838200" y="1690688"/>
            <a:ext cx="10515600" cy="4351338"/>
          </a:xfrm>
        </p:spPr>
        <p:txBody>
          <a:bodyPr>
            <a:normAutofit/>
          </a:bodyPr>
          <a:lstStyle/>
          <a:p>
            <a:pPr marL="0" indent="-457200">
              <a:lnSpc>
                <a:spcPct val="200000"/>
              </a:lnSpc>
              <a:buNone/>
            </a:pPr>
            <a:r>
              <a:rPr lang="en-US" sz="1800" b="0" i="0" dirty="0">
                <a:solidFill>
                  <a:srgbClr val="000000"/>
                </a:solidFill>
                <a:effectLst/>
              </a:rPr>
              <a:t>Abas, S. (2023). Critical Multimodal Literacy Practices in Student-Created Comics. </a:t>
            </a:r>
            <a:r>
              <a:rPr lang="en-US" sz="1800" b="0" i="1" dirty="0">
                <a:solidFill>
                  <a:srgbClr val="000000"/>
                </a:solidFill>
                <a:effectLst/>
              </a:rPr>
              <a:t>Literacy</a:t>
            </a:r>
            <a:r>
              <a:rPr lang="en-US" sz="1800" b="0" i="0" dirty="0">
                <a:solidFill>
                  <a:srgbClr val="000000"/>
                </a:solidFill>
                <a:effectLst/>
              </a:rPr>
              <a:t>, </a:t>
            </a:r>
            <a:r>
              <a:rPr lang="en-US" sz="1800" b="0" i="1" dirty="0">
                <a:solidFill>
                  <a:srgbClr val="000000"/>
                </a:solidFill>
                <a:effectLst/>
              </a:rPr>
              <a:t>57</a:t>
            </a:r>
            <a:r>
              <a:rPr lang="en-US" sz="1800" b="0" i="0" dirty="0">
                <a:solidFill>
                  <a:srgbClr val="000000"/>
                </a:solidFill>
                <a:effectLst/>
              </a:rPr>
              <a:t>(2), 161</a:t>
            </a:r>
            <a:r>
              <a:rPr lang="en-US" sz="1800" dirty="0">
                <a:solidFill>
                  <a:srgbClr val="000000"/>
                </a:solidFill>
              </a:rPr>
              <a:t> 	</a:t>
            </a:r>
            <a:r>
              <a:rPr lang="en-US" sz="1800" b="0" i="0" dirty="0">
                <a:solidFill>
                  <a:srgbClr val="000000"/>
                </a:solidFill>
                <a:effectLst/>
              </a:rPr>
              <a:t>170. </a:t>
            </a:r>
            <a:r>
              <a:rPr lang="en-US" sz="1800" b="0" i="0" dirty="0">
                <a:solidFill>
                  <a:srgbClr val="000000"/>
                </a:solidFill>
                <a:effectLst/>
                <a:hlinkClick r:id="rId2"/>
              </a:rPr>
              <a:t>https://doi.org/10.1111/lit.12324</a:t>
            </a:r>
            <a:endParaRPr lang="en-US" sz="1800" b="0" i="0" dirty="0">
              <a:solidFill>
                <a:srgbClr val="000000"/>
              </a:solidFill>
              <a:effectLst/>
            </a:endParaRPr>
          </a:p>
          <a:p>
            <a:pPr indent="-457200" rtl="0" fontAlgn="base">
              <a:lnSpc>
                <a:spcPct val="200000"/>
              </a:lnSpc>
              <a:spcAft>
                <a:spcPts val="800"/>
              </a:spcAft>
              <a:buNone/>
            </a:pPr>
            <a:r>
              <a:rPr lang="en-US" sz="1800" b="0" i="0" dirty="0">
                <a:solidFill>
                  <a:srgbClr val="000000"/>
                </a:solidFill>
                <a:effectLst/>
                <a:latin typeface="Aptos" panose="020B0004020202020204" pitchFamily="34" charset="0"/>
              </a:rPr>
              <a:t>Cary, Stephen</a:t>
            </a:r>
            <a:r>
              <a:rPr lang="en-US" sz="1800" b="0" dirty="0">
                <a:solidFill>
                  <a:srgbClr val="000000"/>
                </a:solidFill>
                <a:effectLst/>
                <a:latin typeface="Aptos" panose="020B0004020202020204" pitchFamily="34" charset="0"/>
              </a:rPr>
              <a:t>. (2004). </a:t>
            </a:r>
            <a:r>
              <a:rPr lang="en-US" sz="1800" b="0" i="1" dirty="0">
                <a:solidFill>
                  <a:srgbClr val="000000"/>
                </a:solidFill>
                <a:effectLst/>
                <a:latin typeface="Aptos" panose="020B0004020202020204" pitchFamily="34" charset="0"/>
              </a:rPr>
              <a:t>Going Graphic: Comics at Work in the Multilingual Classroom. </a:t>
            </a:r>
            <a:r>
              <a:rPr lang="en-US" sz="1800" b="0" i="0" dirty="0">
                <a:solidFill>
                  <a:srgbClr val="000000"/>
                </a:solidFill>
                <a:effectLst/>
                <a:latin typeface="Aptos" panose="020B0004020202020204" pitchFamily="34" charset="0"/>
              </a:rPr>
              <a:t>Heinemann 	</a:t>
            </a:r>
            <a:r>
              <a:rPr lang="en-US" sz="1800" dirty="0">
                <a:solidFill>
                  <a:srgbClr val="000000"/>
                </a:solidFill>
                <a:latin typeface="Aptos" panose="020B0004020202020204" pitchFamily="34" charset="0"/>
              </a:rPr>
              <a:t>Publishing.</a:t>
            </a:r>
            <a:r>
              <a:rPr lang="en-US" sz="1800" b="0" i="0" dirty="0">
                <a:solidFill>
                  <a:srgbClr val="000000"/>
                </a:solidFill>
                <a:effectLst/>
                <a:latin typeface="Aptos" panose="020B0004020202020204" pitchFamily="34" charset="0"/>
              </a:rPr>
              <a:t> </a:t>
            </a:r>
            <a:endParaRPr lang="en-US" dirty="0">
              <a:solidFill>
                <a:srgbClr val="000000"/>
              </a:solidFill>
              <a:latin typeface="Segoe UI" panose="020B0502040204020203" pitchFamily="34" charset="0"/>
            </a:endParaRPr>
          </a:p>
          <a:p>
            <a:pPr indent="-457200" rtl="0" fontAlgn="base">
              <a:lnSpc>
                <a:spcPct val="200000"/>
              </a:lnSpc>
              <a:spcAft>
                <a:spcPts val="800"/>
              </a:spcAft>
              <a:buNone/>
            </a:pPr>
            <a:r>
              <a:rPr lang="en-US" sz="1800" b="0" i="0" dirty="0">
                <a:solidFill>
                  <a:srgbClr val="000000"/>
                </a:solidFill>
                <a:effectLst/>
                <a:latin typeface="Aptos" panose="020B0004020202020204" pitchFamily="34" charset="0"/>
              </a:rPr>
              <a:t>Robinson, Michelle Bachelor, et al. (2021). 3.5: Tracing the beginnings of literacy. </a:t>
            </a:r>
            <a:r>
              <a:rPr lang="en-US" sz="1800" b="0" i="1" dirty="0">
                <a:solidFill>
                  <a:srgbClr val="000000"/>
                </a:solidFill>
                <a:effectLst/>
                <a:latin typeface="Aptos" panose="020B0004020202020204" pitchFamily="34" charset="0"/>
              </a:rPr>
              <a:t>Writing guide and 	handbook.</a:t>
            </a:r>
            <a:r>
              <a:rPr lang="en-US" sz="1800" b="0" i="0" dirty="0">
                <a:solidFill>
                  <a:srgbClr val="000000"/>
                </a:solidFill>
                <a:effectLst/>
                <a:latin typeface="Aptos" panose="020B0004020202020204" pitchFamily="34" charset="0"/>
              </a:rPr>
              <a:t> </a:t>
            </a:r>
            <a:r>
              <a:rPr lang="en-US" sz="1800" dirty="0">
                <a:solidFill>
                  <a:srgbClr val="000000"/>
                </a:solidFill>
                <a:latin typeface="Aptos" panose="020B0004020202020204" pitchFamily="34" charset="0"/>
              </a:rPr>
              <a:t>Retrieved April 23</a:t>
            </a:r>
            <a:r>
              <a:rPr lang="en-US" sz="1800" b="0" i="0" dirty="0">
                <a:solidFill>
                  <a:srgbClr val="000000"/>
                </a:solidFill>
                <a:effectLst/>
                <a:latin typeface="Aptos" panose="020B0004020202020204" pitchFamily="34" charset="0"/>
              </a:rPr>
              <a:t>, 2025, from </a:t>
            </a:r>
            <a:r>
              <a:rPr lang="en-US" sz="1800" dirty="0">
                <a:solidFill>
                  <a:srgbClr val="000000"/>
                </a:solidFill>
                <a:latin typeface="Aptos" panose="020B0004020202020204" pitchFamily="34" charset="0"/>
              </a:rPr>
              <a:t>https://openstax.org/books/writing-guide/pages/3-5-	writing-process-tracing-the-beginnings-of-literacy. </a:t>
            </a:r>
            <a:endParaRPr lang="en-US" b="0" i="0" dirty="0">
              <a:solidFill>
                <a:srgbClr val="000000"/>
              </a:solidFill>
              <a:effectLst/>
              <a:latin typeface="Segoe UI" panose="020B0502040204020203" pitchFamily="34" charset="0"/>
            </a:endParaRPr>
          </a:p>
        </p:txBody>
      </p:sp>
    </p:spTree>
    <p:extLst>
      <p:ext uri="{BB962C8B-B14F-4D97-AF65-F5344CB8AC3E}">
        <p14:creationId xmlns:p14="http://schemas.microsoft.com/office/powerpoint/2010/main" val="31067093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47AFE067-AF4E-439E-4AE3-5C542743C036}"/>
              </a:ext>
            </a:extLst>
          </p:cNvPr>
          <p:cNvSpPr>
            <a:spLocks noGrp="1"/>
          </p:cNvSpPr>
          <p:nvPr>
            <p:ph type="title"/>
          </p:nvPr>
        </p:nvSpPr>
        <p:spPr>
          <a:xfrm>
            <a:off x="1143000" y="1676400"/>
            <a:ext cx="3810000" cy="3505200"/>
          </a:xfrm>
        </p:spPr>
        <p:txBody>
          <a:bodyPr anchor="t">
            <a:normAutofit/>
          </a:bodyPr>
          <a:lstStyle/>
          <a:p>
            <a:r>
              <a:rPr lang="en-US" sz="4000" dirty="0"/>
              <a:t>Applications</a:t>
            </a:r>
          </a:p>
        </p:txBody>
      </p:sp>
      <p:sp>
        <p:nvSpPr>
          <p:cNvPr id="3" name="Content Placeholder 2">
            <a:extLst>
              <a:ext uri="{FF2B5EF4-FFF2-40B4-BE49-F238E27FC236}">
                <a16:creationId xmlns:a16="http://schemas.microsoft.com/office/drawing/2014/main" id="{662F0579-CA7F-258C-0E1C-D686EE663D42}"/>
              </a:ext>
            </a:extLst>
          </p:cNvPr>
          <p:cNvSpPr>
            <a:spLocks noGrp="1"/>
          </p:cNvSpPr>
          <p:nvPr>
            <p:ph idx="1"/>
          </p:nvPr>
        </p:nvSpPr>
        <p:spPr>
          <a:xfrm>
            <a:off x="5181604" y="1676400"/>
            <a:ext cx="5638796" cy="3505200"/>
          </a:xfrm>
        </p:spPr>
        <p:txBody>
          <a:bodyPr>
            <a:normAutofit/>
          </a:bodyPr>
          <a:lstStyle/>
          <a:p>
            <a:pPr marL="0" indent="0">
              <a:buNone/>
            </a:pPr>
            <a:r>
              <a:rPr lang="en-US" sz="2200" dirty="0">
                <a:solidFill>
                  <a:schemeClr val="tx1">
                    <a:alpha val="55000"/>
                  </a:schemeClr>
                </a:solidFill>
              </a:rPr>
              <a:t>My ENGL 1101 students</a:t>
            </a:r>
          </a:p>
          <a:p>
            <a:pPr>
              <a:buFont typeface="Wingdings" panose="05000000000000000000" pitchFamily="2" charset="2"/>
              <a:buChar char="Ø"/>
            </a:pPr>
            <a:r>
              <a:rPr lang="en-US" sz="2200" dirty="0">
                <a:solidFill>
                  <a:schemeClr val="tx1">
                    <a:alpha val="55000"/>
                  </a:schemeClr>
                </a:solidFill>
              </a:rPr>
              <a:t>Used for literacy narrative assignment in Fall 2024. </a:t>
            </a:r>
          </a:p>
          <a:p>
            <a:pPr>
              <a:buFont typeface="Wingdings" panose="05000000000000000000" pitchFamily="2" charset="2"/>
              <a:buChar char="Ø"/>
            </a:pPr>
            <a:r>
              <a:rPr lang="en-US" sz="2200" dirty="0">
                <a:solidFill>
                  <a:schemeClr val="tx1">
                    <a:alpha val="55000"/>
                  </a:schemeClr>
                </a:solidFill>
              </a:rPr>
              <a:t>Improved storytelling (story arc and sensory details) since teaching same assignment in 2023 without visual storytelling skills. </a:t>
            </a:r>
          </a:p>
          <a:p>
            <a:pPr marL="0" indent="0">
              <a:buNone/>
            </a:pPr>
            <a:r>
              <a:rPr lang="en-US" sz="2200" dirty="0">
                <a:solidFill>
                  <a:schemeClr val="tx1">
                    <a:alpha val="55000"/>
                  </a:schemeClr>
                </a:solidFill>
              </a:rPr>
              <a:t>Collaboration: I invited Professor Carlos Pérez from SOAD to teach basic drawing and paneling. </a:t>
            </a:r>
          </a:p>
          <a:p>
            <a:pPr marL="457200" lvl="1" indent="0">
              <a:buNone/>
            </a:pPr>
            <a:endParaRPr lang="en-US" sz="2200" dirty="0">
              <a:solidFill>
                <a:schemeClr val="tx1">
                  <a:alpha val="55000"/>
                </a:schemeClr>
              </a:solidFill>
              <a:latin typeface="Times New Roman" panose="02020603050405020304" pitchFamily="18" charset="0"/>
            </a:endParaRPr>
          </a:p>
          <a:p>
            <a:pPr marL="457200" lvl="1" indent="0">
              <a:buNone/>
            </a:pPr>
            <a:endParaRPr lang="en-US" sz="2200" dirty="0">
              <a:solidFill>
                <a:schemeClr val="tx1">
                  <a:alpha val="55000"/>
                </a:schemeClr>
              </a:solidFill>
            </a:endParaRPr>
          </a:p>
        </p:txBody>
      </p:sp>
    </p:spTree>
    <p:extLst>
      <p:ext uri="{BB962C8B-B14F-4D97-AF65-F5344CB8AC3E}">
        <p14:creationId xmlns:p14="http://schemas.microsoft.com/office/powerpoint/2010/main" val="33288947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E30637-0C89-9C27-CB0A-5B182A657A23}"/>
              </a:ext>
            </a:extLst>
          </p:cNvPr>
          <p:cNvSpPr>
            <a:spLocks noGrp="1"/>
          </p:cNvSpPr>
          <p:nvPr>
            <p:ph type="title"/>
          </p:nvPr>
        </p:nvSpPr>
        <p:spPr/>
        <p:txBody>
          <a:bodyPr/>
          <a:lstStyle/>
          <a:p>
            <a:r>
              <a:rPr lang="en-US" dirty="0">
                <a:solidFill>
                  <a:schemeClr val="accent5">
                    <a:lumMod val="75000"/>
                  </a:schemeClr>
                </a:solidFill>
              </a:rPr>
              <a:t>ENGL 1101 Fall 2024 Student Feedback</a:t>
            </a:r>
          </a:p>
        </p:txBody>
      </p:sp>
      <p:grpSp>
        <p:nvGrpSpPr>
          <p:cNvPr id="15" name="Group 14">
            <a:extLst>
              <a:ext uri="{FF2B5EF4-FFF2-40B4-BE49-F238E27FC236}">
                <a16:creationId xmlns:a16="http://schemas.microsoft.com/office/drawing/2014/main" id="{5253391B-689F-83AA-3ECB-A2F0A4346ADD}"/>
              </a:ext>
            </a:extLst>
          </p:cNvPr>
          <p:cNvGrpSpPr/>
          <p:nvPr/>
        </p:nvGrpSpPr>
        <p:grpSpPr>
          <a:xfrm>
            <a:off x="1089640" y="3748087"/>
            <a:ext cx="1257659" cy="1463712"/>
            <a:chOff x="3166534" y="3413315"/>
            <a:chExt cx="609600" cy="709476"/>
          </a:xfrm>
        </p:grpSpPr>
        <p:sp>
          <p:nvSpPr>
            <p:cNvPr id="9" name="Freeform: Shape 8">
              <a:extLst>
                <a:ext uri="{FF2B5EF4-FFF2-40B4-BE49-F238E27FC236}">
                  <a16:creationId xmlns:a16="http://schemas.microsoft.com/office/drawing/2014/main" id="{06917B4B-2227-DADD-5021-78BE4E14FAD9}"/>
                </a:ext>
              </a:extLst>
            </p:cNvPr>
            <p:cNvSpPr/>
            <p:nvPr/>
          </p:nvSpPr>
          <p:spPr>
            <a:xfrm>
              <a:off x="3166534" y="3817991"/>
              <a:ext cx="609600" cy="304800"/>
            </a:xfrm>
            <a:custGeom>
              <a:avLst/>
              <a:gdLst>
                <a:gd name="connsiteX0" fmla="*/ 609600 w 609600"/>
                <a:gd name="connsiteY0" fmla="*/ 152400 h 304800"/>
                <a:gd name="connsiteX1" fmla="*/ 579120 w 609600"/>
                <a:gd name="connsiteY1" fmla="*/ 91440 h 304800"/>
                <a:gd name="connsiteX2" fmla="*/ 430530 w 609600"/>
                <a:gd name="connsiteY2" fmla="*/ 19050 h 304800"/>
                <a:gd name="connsiteX3" fmla="*/ 304800 w 609600"/>
                <a:gd name="connsiteY3" fmla="*/ 0 h 304800"/>
                <a:gd name="connsiteX4" fmla="*/ 179070 w 609600"/>
                <a:gd name="connsiteY4" fmla="*/ 19050 h 304800"/>
                <a:gd name="connsiteX5" fmla="*/ 30480 w 609600"/>
                <a:gd name="connsiteY5" fmla="*/ 91440 h 304800"/>
                <a:gd name="connsiteX6" fmla="*/ 0 w 609600"/>
                <a:gd name="connsiteY6" fmla="*/ 152400 h 304800"/>
                <a:gd name="connsiteX7" fmla="*/ 0 w 609600"/>
                <a:gd name="connsiteY7" fmla="*/ 304800 h 304800"/>
                <a:gd name="connsiteX8" fmla="*/ 609600 w 609600"/>
                <a:gd name="connsiteY8" fmla="*/ 3048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 h="304800">
                  <a:moveTo>
                    <a:pt x="609600" y="152400"/>
                  </a:moveTo>
                  <a:cubicBezTo>
                    <a:pt x="609103" y="128536"/>
                    <a:pt x="597913" y="106157"/>
                    <a:pt x="579120" y="91440"/>
                  </a:cubicBezTo>
                  <a:cubicBezTo>
                    <a:pt x="537210" y="57150"/>
                    <a:pt x="483870" y="34290"/>
                    <a:pt x="430530" y="19050"/>
                  </a:cubicBezTo>
                  <a:cubicBezTo>
                    <a:pt x="389779" y="6575"/>
                    <a:pt x="347417" y="157"/>
                    <a:pt x="304800" y="0"/>
                  </a:cubicBezTo>
                  <a:cubicBezTo>
                    <a:pt x="262230" y="734"/>
                    <a:pt x="219947" y="7141"/>
                    <a:pt x="179070" y="19050"/>
                  </a:cubicBezTo>
                  <a:cubicBezTo>
                    <a:pt x="125800" y="34595"/>
                    <a:pt x="75555" y="59073"/>
                    <a:pt x="30480" y="91440"/>
                  </a:cubicBezTo>
                  <a:cubicBezTo>
                    <a:pt x="11687" y="106157"/>
                    <a:pt x="497" y="128536"/>
                    <a:pt x="0" y="152400"/>
                  </a:cubicBezTo>
                  <a:lnTo>
                    <a:pt x="0" y="304800"/>
                  </a:lnTo>
                  <a:lnTo>
                    <a:pt x="609600" y="304800"/>
                  </a:lnTo>
                  <a:close/>
                </a:path>
              </a:pathLst>
            </a:custGeom>
            <a:solidFill>
              <a:srgbClr val="000000"/>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FA1D0F6-A3C3-10D0-CFD6-71F9A122EE3E}"/>
                </a:ext>
              </a:extLst>
            </p:cNvPr>
            <p:cNvSpPr/>
            <p:nvPr/>
          </p:nvSpPr>
          <p:spPr>
            <a:xfrm>
              <a:off x="3276166" y="3413315"/>
              <a:ext cx="394239" cy="410359"/>
            </a:xfrm>
            <a:custGeom>
              <a:avLst/>
              <a:gdLst>
                <a:gd name="connsiteX0" fmla="*/ 358140 w 394239"/>
                <a:gd name="connsiteY0" fmla="*/ 324666 h 410359"/>
                <a:gd name="connsiteX1" fmla="*/ 383191 w 394239"/>
                <a:gd name="connsiteY1" fmla="*/ 144262 h 410359"/>
                <a:gd name="connsiteX2" fmla="*/ 343567 w 394239"/>
                <a:gd name="connsiteY2" fmla="*/ 59680 h 410359"/>
                <a:gd name="connsiteX3" fmla="*/ 294132 w 394239"/>
                <a:gd name="connsiteY3" fmla="*/ 59013 h 410359"/>
                <a:gd name="connsiteX4" fmla="*/ 216694 w 394239"/>
                <a:gd name="connsiteY4" fmla="*/ 6721 h 410359"/>
                <a:gd name="connsiteX5" fmla="*/ 71342 w 394239"/>
                <a:gd name="connsiteY5" fmla="*/ 25295 h 410359"/>
                <a:gd name="connsiteX6" fmla="*/ 15811 w 394239"/>
                <a:gd name="connsiteY6" fmla="*/ 165408 h 410359"/>
                <a:gd name="connsiteX7" fmla="*/ 21145 w 394239"/>
                <a:gd name="connsiteY7" fmla="*/ 355908 h 410359"/>
                <a:gd name="connsiteX8" fmla="*/ 0 w 394239"/>
                <a:gd name="connsiteY8" fmla="*/ 408771 h 410359"/>
                <a:gd name="connsiteX9" fmla="*/ 89059 w 394239"/>
                <a:gd name="connsiteY9" fmla="*/ 399246 h 410359"/>
                <a:gd name="connsiteX10" fmla="*/ 134588 w 394239"/>
                <a:gd name="connsiteY10" fmla="*/ 363432 h 410359"/>
                <a:gd name="connsiteX11" fmla="*/ 38005 w 394239"/>
                <a:gd name="connsiteY11" fmla="*/ 243989 h 410359"/>
                <a:gd name="connsiteX12" fmla="*/ 41719 w 394239"/>
                <a:gd name="connsiteY12" fmla="*/ 192744 h 410359"/>
                <a:gd name="connsiteX13" fmla="*/ 93155 w 394239"/>
                <a:gd name="connsiteY13" fmla="*/ 175695 h 410359"/>
                <a:gd name="connsiteX14" fmla="*/ 188976 w 394239"/>
                <a:gd name="connsiteY14" fmla="*/ 148739 h 410359"/>
                <a:gd name="connsiteX15" fmla="*/ 283464 w 394239"/>
                <a:gd name="connsiteY15" fmla="*/ 83969 h 410359"/>
                <a:gd name="connsiteX16" fmla="*/ 296934 w 394239"/>
                <a:gd name="connsiteY16" fmla="*/ 84072 h 410359"/>
                <a:gd name="connsiteX17" fmla="*/ 299561 w 394239"/>
                <a:gd name="connsiteY17" fmla="*/ 89303 h 410359"/>
                <a:gd name="connsiteX18" fmla="*/ 315563 w 394239"/>
                <a:gd name="connsiteY18" fmla="*/ 133499 h 410359"/>
                <a:gd name="connsiteX19" fmla="*/ 329660 w 394239"/>
                <a:gd name="connsiteY19" fmla="*/ 145881 h 410359"/>
                <a:gd name="connsiteX20" fmla="*/ 345662 w 394239"/>
                <a:gd name="connsiteY20" fmla="*/ 160836 h 410359"/>
                <a:gd name="connsiteX21" fmla="*/ 357092 w 394239"/>
                <a:gd name="connsiteY21" fmla="*/ 204079 h 410359"/>
                <a:gd name="connsiteX22" fmla="*/ 251555 w 394239"/>
                <a:gd name="connsiteY22" fmla="*/ 364290 h 410359"/>
                <a:gd name="connsiteX23" fmla="*/ 296609 w 394239"/>
                <a:gd name="connsiteY23" fmla="*/ 400485 h 410359"/>
                <a:gd name="connsiteX24" fmla="*/ 394240 w 394239"/>
                <a:gd name="connsiteY24" fmla="*/ 392579 h 410359"/>
                <a:gd name="connsiteX25" fmla="*/ 358140 w 394239"/>
                <a:gd name="connsiteY25" fmla="*/ 324666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4239" h="410359">
                  <a:moveTo>
                    <a:pt x="358140" y="324666"/>
                  </a:moveTo>
                  <a:cubicBezTo>
                    <a:pt x="349377" y="290376"/>
                    <a:pt x="382905" y="204651"/>
                    <a:pt x="383191" y="144262"/>
                  </a:cubicBezTo>
                  <a:cubicBezTo>
                    <a:pt x="383191" y="95970"/>
                    <a:pt x="369475" y="74349"/>
                    <a:pt x="343567" y="59680"/>
                  </a:cubicBezTo>
                  <a:cubicBezTo>
                    <a:pt x="328612" y="51203"/>
                    <a:pt x="294132" y="59013"/>
                    <a:pt x="294132" y="59013"/>
                  </a:cubicBezTo>
                  <a:cubicBezTo>
                    <a:pt x="294132" y="59013"/>
                    <a:pt x="276320" y="25295"/>
                    <a:pt x="216694" y="6721"/>
                  </a:cubicBezTo>
                  <a:cubicBezTo>
                    <a:pt x="167698" y="-6618"/>
                    <a:pt x="115410" y="63"/>
                    <a:pt x="71342" y="25295"/>
                  </a:cubicBezTo>
                  <a:cubicBezTo>
                    <a:pt x="34480" y="49107"/>
                    <a:pt x="16669" y="75301"/>
                    <a:pt x="15811" y="165408"/>
                  </a:cubicBezTo>
                  <a:cubicBezTo>
                    <a:pt x="15049" y="247989"/>
                    <a:pt x="26384" y="321332"/>
                    <a:pt x="21145" y="355908"/>
                  </a:cubicBezTo>
                  <a:cubicBezTo>
                    <a:pt x="18730" y="375046"/>
                    <a:pt x="11450" y="393247"/>
                    <a:pt x="0" y="408771"/>
                  </a:cubicBezTo>
                  <a:cubicBezTo>
                    <a:pt x="0" y="408771"/>
                    <a:pt x="57150" y="416106"/>
                    <a:pt x="89059" y="399246"/>
                  </a:cubicBezTo>
                  <a:cubicBezTo>
                    <a:pt x="105116" y="388473"/>
                    <a:pt x="120336" y="376501"/>
                    <a:pt x="134588" y="363432"/>
                  </a:cubicBezTo>
                  <a:cubicBezTo>
                    <a:pt x="85704" y="340633"/>
                    <a:pt x="50068" y="296562"/>
                    <a:pt x="38005" y="243989"/>
                  </a:cubicBezTo>
                  <a:cubicBezTo>
                    <a:pt x="36767" y="239417"/>
                    <a:pt x="28480" y="209508"/>
                    <a:pt x="41719" y="192744"/>
                  </a:cubicBezTo>
                  <a:cubicBezTo>
                    <a:pt x="48959" y="183219"/>
                    <a:pt x="65532" y="180552"/>
                    <a:pt x="93155" y="175695"/>
                  </a:cubicBezTo>
                  <a:cubicBezTo>
                    <a:pt x="126220" y="171339"/>
                    <a:pt x="158489" y="162262"/>
                    <a:pt x="188976" y="148739"/>
                  </a:cubicBezTo>
                  <a:cubicBezTo>
                    <a:pt x="223247" y="131505"/>
                    <a:pt x="255030" y="109718"/>
                    <a:pt x="283464" y="83969"/>
                  </a:cubicBezTo>
                  <a:cubicBezTo>
                    <a:pt x="287212" y="80278"/>
                    <a:pt x="293242" y="80324"/>
                    <a:pt x="296934" y="84072"/>
                  </a:cubicBezTo>
                  <a:cubicBezTo>
                    <a:pt x="298337" y="85497"/>
                    <a:pt x="299256" y="87326"/>
                    <a:pt x="299561" y="89303"/>
                  </a:cubicBezTo>
                  <a:cubicBezTo>
                    <a:pt x="301829" y="104972"/>
                    <a:pt x="307275" y="120011"/>
                    <a:pt x="315563" y="133499"/>
                  </a:cubicBezTo>
                  <a:cubicBezTo>
                    <a:pt x="319446" y="138473"/>
                    <a:pt x="324227" y="142673"/>
                    <a:pt x="329660" y="145881"/>
                  </a:cubicBezTo>
                  <a:cubicBezTo>
                    <a:pt x="335993" y="149676"/>
                    <a:pt x="341448" y="154773"/>
                    <a:pt x="345662" y="160836"/>
                  </a:cubicBezTo>
                  <a:cubicBezTo>
                    <a:pt x="352540" y="174259"/>
                    <a:pt x="356439" y="189010"/>
                    <a:pt x="357092" y="204079"/>
                  </a:cubicBezTo>
                  <a:cubicBezTo>
                    <a:pt x="356469" y="273587"/>
                    <a:pt x="315172" y="336279"/>
                    <a:pt x="251555" y="364290"/>
                  </a:cubicBezTo>
                  <a:cubicBezTo>
                    <a:pt x="263557" y="374862"/>
                    <a:pt x="279273" y="387912"/>
                    <a:pt x="296609" y="400485"/>
                  </a:cubicBezTo>
                  <a:cubicBezTo>
                    <a:pt x="325184" y="421154"/>
                    <a:pt x="394240" y="392579"/>
                    <a:pt x="394240" y="392579"/>
                  </a:cubicBezTo>
                  <a:cubicBezTo>
                    <a:pt x="394240" y="392579"/>
                    <a:pt x="371951" y="379244"/>
                    <a:pt x="358140" y="324666"/>
                  </a:cubicBezTo>
                  <a:close/>
                </a:path>
              </a:pathLst>
            </a:custGeom>
            <a:solidFill>
              <a:srgbClr val="000000"/>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CBD7FF9-3FDF-170B-F196-98CB9006BC02}"/>
                </a:ext>
              </a:extLst>
            </p:cNvPr>
            <p:cNvSpPr/>
            <p:nvPr/>
          </p:nvSpPr>
          <p:spPr>
            <a:xfrm>
              <a:off x="3329284" y="3522049"/>
              <a:ext cx="284924" cy="248316"/>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6">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75049" y="41504"/>
                    <a:pt x="144050" y="57150"/>
                  </a:cubicBezTo>
                  <a:cubicBezTo>
                    <a:pt x="111871" y="71464"/>
                    <a:pt x="77806" y="81087"/>
                    <a:pt x="42894" y="85725"/>
                  </a:cubicBezTo>
                  <a:cubicBezTo>
                    <a:pt x="26797" y="88582"/>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000000"/>
            </a:solidFill>
            <a:ln w="9525" cap="flat">
              <a:noFill/>
              <a:prstDash val="solid"/>
              <a:miter/>
            </a:ln>
          </p:spPr>
          <p:txBody>
            <a:bodyPr rtlCol="0" anchor="ctr"/>
            <a:lstStyle/>
            <a:p>
              <a:endParaRPr lang="en-US"/>
            </a:p>
          </p:txBody>
        </p:sp>
      </p:grpSp>
      <p:grpSp>
        <p:nvGrpSpPr>
          <p:cNvPr id="12" name="Graphic 6" descr="User with solid fill">
            <a:extLst>
              <a:ext uri="{FF2B5EF4-FFF2-40B4-BE49-F238E27FC236}">
                <a16:creationId xmlns:a16="http://schemas.microsoft.com/office/drawing/2014/main" id="{654B6B64-ACBA-CBAE-D0ED-EA90F102EC4B}"/>
              </a:ext>
            </a:extLst>
          </p:cNvPr>
          <p:cNvGrpSpPr/>
          <p:nvPr/>
        </p:nvGrpSpPr>
        <p:grpSpPr>
          <a:xfrm>
            <a:off x="6143187" y="3718672"/>
            <a:ext cx="1405296" cy="1493127"/>
            <a:chOff x="4942134" y="2925797"/>
            <a:chExt cx="609600" cy="647700"/>
          </a:xfrm>
          <a:solidFill>
            <a:srgbClr val="000000"/>
          </a:solidFill>
        </p:grpSpPr>
        <p:sp>
          <p:nvSpPr>
            <p:cNvPr id="13" name="Freeform: Shape 12">
              <a:extLst>
                <a:ext uri="{FF2B5EF4-FFF2-40B4-BE49-F238E27FC236}">
                  <a16:creationId xmlns:a16="http://schemas.microsoft.com/office/drawing/2014/main" id="{6543C6B2-F5CC-8DC7-0E1D-F14209031FA5}"/>
                </a:ext>
              </a:extLst>
            </p:cNvPr>
            <p:cNvSpPr/>
            <p:nvPr/>
          </p:nvSpPr>
          <p:spPr>
            <a:xfrm>
              <a:off x="5094534" y="2925797"/>
              <a:ext cx="304800" cy="304800"/>
            </a:xfrm>
            <a:custGeom>
              <a:avLst/>
              <a:gdLst>
                <a:gd name="connsiteX0" fmla="*/ 304800 w 304800"/>
                <a:gd name="connsiteY0" fmla="*/ 152400 h 304800"/>
                <a:gd name="connsiteX1" fmla="*/ 152400 w 304800"/>
                <a:gd name="connsiteY1" fmla="*/ 304800 h 304800"/>
                <a:gd name="connsiteX2" fmla="*/ 0 w 304800"/>
                <a:gd name="connsiteY2" fmla="*/ 152400 h 304800"/>
                <a:gd name="connsiteX3" fmla="*/ 152400 w 304800"/>
                <a:gd name="connsiteY3" fmla="*/ 0 h 304800"/>
                <a:gd name="connsiteX4" fmla="*/ 304800 w 304800"/>
                <a:gd name="connsiteY4" fmla="*/ 15240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152400"/>
                  </a:moveTo>
                  <a:cubicBezTo>
                    <a:pt x="304800" y="236568"/>
                    <a:pt x="236568" y="304800"/>
                    <a:pt x="152400" y="304800"/>
                  </a:cubicBezTo>
                  <a:cubicBezTo>
                    <a:pt x="68232" y="304800"/>
                    <a:pt x="0" y="236568"/>
                    <a:pt x="0" y="152400"/>
                  </a:cubicBezTo>
                  <a:cubicBezTo>
                    <a:pt x="0" y="68232"/>
                    <a:pt x="68232" y="0"/>
                    <a:pt x="152400" y="0"/>
                  </a:cubicBezTo>
                  <a:cubicBezTo>
                    <a:pt x="236568" y="0"/>
                    <a:pt x="304800" y="68232"/>
                    <a:pt x="304800" y="152400"/>
                  </a:cubicBezTo>
                  <a:close/>
                </a:path>
              </a:pathLst>
            </a:custGeom>
            <a:solidFill>
              <a:srgbClr val="000000"/>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15191A8-E517-5A62-CA3C-C9AB1A472399}"/>
                </a:ext>
              </a:extLst>
            </p:cNvPr>
            <p:cNvSpPr/>
            <p:nvPr/>
          </p:nvSpPr>
          <p:spPr>
            <a:xfrm>
              <a:off x="4942134" y="3268697"/>
              <a:ext cx="609600" cy="304800"/>
            </a:xfrm>
            <a:custGeom>
              <a:avLst/>
              <a:gdLst>
                <a:gd name="connsiteX0" fmla="*/ 609600 w 609600"/>
                <a:gd name="connsiteY0" fmla="*/ 304800 h 304800"/>
                <a:gd name="connsiteX1" fmla="*/ 609600 w 609600"/>
                <a:gd name="connsiteY1" fmla="*/ 152400 h 304800"/>
                <a:gd name="connsiteX2" fmla="*/ 579120 w 609600"/>
                <a:gd name="connsiteY2" fmla="*/ 91440 h 304800"/>
                <a:gd name="connsiteX3" fmla="*/ 430530 w 609600"/>
                <a:gd name="connsiteY3" fmla="*/ 19050 h 304800"/>
                <a:gd name="connsiteX4" fmla="*/ 304800 w 609600"/>
                <a:gd name="connsiteY4" fmla="*/ 0 h 304800"/>
                <a:gd name="connsiteX5" fmla="*/ 179070 w 609600"/>
                <a:gd name="connsiteY5" fmla="*/ 19050 h 304800"/>
                <a:gd name="connsiteX6" fmla="*/ 30480 w 609600"/>
                <a:gd name="connsiteY6" fmla="*/ 91440 h 304800"/>
                <a:gd name="connsiteX7" fmla="*/ 0 w 609600"/>
                <a:gd name="connsiteY7" fmla="*/ 152400 h 304800"/>
                <a:gd name="connsiteX8" fmla="*/ 0 w 609600"/>
                <a:gd name="connsiteY8" fmla="*/ 304800 h 304800"/>
                <a:gd name="connsiteX9" fmla="*/ 609600 w 609600"/>
                <a:gd name="connsiteY9" fmla="*/ 3048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0" h="304800">
                  <a:moveTo>
                    <a:pt x="609600" y="304800"/>
                  </a:moveTo>
                  <a:lnTo>
                    <a:pt x="609600" y="152400"/>
                  </a:lnTo>
                  <a:cubicBezTo>
                    <a:pt x="609600" y="129540"/>
                    <a:pt x="598170" y="106680"/>
                    <a:pt x="579120" y="91440"/>
                  </a:cubicBezTo>
                  <a:cubicBezTo>
                    <a:pt x="537210" y="57150"/>
                    <a:pt x="483870" y="34290"/>
                    <a:pt x="430530" y="19050"/>
                  </a:cubicBezTo>
                  <a:cubicBezTo>
                    <a:pt x="392430" y="7620"/>
                    <a:pt x="350520" y="0"/>
                    <a:pt x="304800" y="0"/>
                  </a:cubicBezTo>
                  <a:cubicBezTo>
                    <a:pt x="262890" y="0"/>
                    <a:pt x="220980" y="7620"/>
                    <a:pt x="179070" y="19050"/>
                  </a:cubicBezTo>
                  <a:cubicBezTo>
                    <a:pt x="125730" y="34290"/>
                    <a:pt x="72390" y="60960"/>
                    <a:pt x="30480" y="91440"/>
                  </a:cubicBezTo>
                  <a:cubicBezTo>
                    <a:pt x="11430" y="106680"/>
                    <a:pt x="0" y="129540"/>
                    <a:pt x="0" y="152400"/>
                  </a:cubicBezTo>
                  <a:lnTo>
                    <a:pt x="0" y="304800"/>
                  </a:lnTo>
                  <a:lnTo>
                    <a:pt x="609600" y="304800"/>
                  </a:lnTo>
                  <a:close/>
                </a:path>
              </a:pathLst>
            </a:custGeom>
            <a:solidFill>
              <a:srgbClr val="000000"/>
            </a:solidFill>
            <a:ln w="9525" cap="flat">
              <a:noFill/>
              <a:prstDash val="solid"/>
              <a:miter/>
            </a:ln>
          </p:spPr>
          <p:txBody>
            <a:bodyPr rtlCol="0" anchor="ctr"/>
            <a:lstStyle/>
            <a:p>
              <a:endParaRPr lang="en-US"/>
            </a:p>
          </p:txBody>
        </p:sp>
      </p:grpSp>
      <p:sp>
        <p:nvSpPr>
          <p:cNvPr id="16" name="Speech Bubble: Oval 15">
            <a:extLst>
              <a:ext uri="{FF2B5EF4-FFF2-40B4-BE49-F238E27FC236}">
                <a16:creationId xmlns:a16="http://schemas.microsoft.com/office/drawing/2014/main" id="{89B83755-D7B2-F29C-997A-4D295B75FC7C}"/>
              </a:ext>
            </a:extLst>
          </p:cNvPr>
          <p:cNvSpPr/>
          <p:nvPr/>
        </p:nvSpPr>
        <p:spPr>
          <a:xfrm>
            <a:off x="2013232" y="1872931"/>
            <a:ext cx="4478041" cy="2321290"/>
          </a:xfrm>
          <a:prstGeom prst="wedgeEllipseCallout">
            <a:avLst>
              <a:gd name="adj1" fmla="val -43947"/>
              <a:gd name="adj2" fmla="val 48275"/>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peech Bubble: Oval 16">
            <a:extLst>
              <a:ext uri="{FF2B5EF4-FFF2-40B4-BE49-F238E27FC236}">
                <a16:creationId xmlns:a16="http://schemas.microsoft.com/office/drawing/2014/main" id="{0A4C0042-EAD5-A6B3-5B6F-0C6C40C0200F}"/>
              </a:ext>
            </a:extLst>
          </p:cNvPr>
          <p:cNvSpPr/>
          <p:nvPr/>
        </p:nvSpPr>
        <p:spPr>
          <a:xfrm>
            <a:off x="7321596" y="1690688"/>
            <a:ext cx="4729615" cy="2450540"/>
          </a:xfrm>
          <a:prstGeom prst="wedgeEllipseCallout">
            <a:avLst>
              <a:gd name="adj1" fmla="val -50707"/>
              <a:gd name="adj2" fmla="val 45024"/>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61B7C677-C803-0F24-39B9-FFA0AFFA395F}"/>
              </a:ext>
            </a:extLst>
          </p:cNvPr>
          <p:cNvSpPr txBox="1"/>
          <p:nvPr/>
        </p:nvSpPr>
        <p:spPr>
          <a:xfrm>
            <a:off x="2417124" y="2220718"/>
            <a:ext cx="3598118" cy="2200602"/>
          </a:xfrm>
          <a:prstGeom prst="rect">
            <a:avLst/>
          </a:prstGeom>
          <a:noFill/>
        </p:spPr>
        <p:txBody>
          <a:bodyPr wrap="square" rtlCol="0">
            <a:spAutoFit/>
          </a:bodyPr>
          <a:lstStyle/>
          <a:p>
            <a:pPr algn="ctr"/>
            <a:r>
              <a:rPr lang="en-US" sz="1700" dirty="0">
                <a:solidFill>
                  <a:schemeClr val="tx1">
                    <a:lumMod val="65000"/>
                    <a:lumOff val="35000"/>
                  </a:schemeClr>
                </a:solidFill>
                <a:effectLst/>
                <a:latin typeface="Times New Roman" panose="02020603050405020304" pitchFamily="18" charset="0"/>
                <a:ea typeface="Times New Roman" panose="02020603050405020304" pitchFamily="18" charset="0"/>
              </a:rPr>
              <a:t>One of my favorite assignments was the narrative essay assignment. </a:t>
            </a:r>
            <a:r>
              <a:rPr lang="en-US" sz="1700" dirty="0">
                <a:solidFill>
                  <a:schemeClr val="accent5">
                    <a:lumMod val="75000"/>
                  </a:schemeClr>
                </a:solidFill>
                <a:effectLst/>
                <a:latin typeface="Times New Roman" panose="02020603050405020304" pitchFamily="18" charset="0"/>
                <a:ea typeface="Times New Roman" panose="02020603050405020304" pitchFamily="18" charset="0"/>
              </a:rPr>
              <a:t>I liked how we were able to organize the essay on paper with drawings before starting the rough draft. It helped me have clarity on how I wanted to write my essay. </a:t>
            </a:r>
          </a:p>
          <a:p>
            <a:endParaRPr lang="en-US" dirty="0"/>
          </a:p>
        </p:txBody>
      </p:sp>
      <p:sp>
        <p:nvSpPr>
          <p:cNvPr id="19" name="TextBox 18">
            <a:extLst>
              <a:ext uri="{FF2B5EF4-FFF2-40B4-BE49-F238E27FC236}">
                <a16:creationId xmlns:a16="http://schemas.microsoft.com/office/drawing/2014/main" id="{7F1A9574-F5CA-E4A0-4BB2-9C09C8367EC3}"/>
              </a:ext>
            </a:extLst>
          </p:cNvPr>
          <p:cNvSpPr txBox="1"/>
          <p:nvPr/>
        </p:nvSpPr>
        <p:spPr>
          <a:xfrm>
            <a:off x="7800863" y="2084257"/>
            <a:ext cx="3771079" cy="2031325"/>
          </a:xfrm>
          <a:prstGeom prst="rect">
            <a:avLst/>
          </a:prstGeom>
          <a:noFill/>
        </p:spPr>
        <p:txBody>
          <a:bodyPr wrap="square" rtlCol="0">
            <a:spAutoFit/>
          </a:bodyPr>
          <a:lstStyle/>
          <a:p>
            <a:pPr algn="ctr"/>
            <a:r>
              <a:rPr lang="en-US" sz="1200" dirty="0">
                <a:solidFill>
                  <a:schemeClr val="tx1">
                    <a:lumMod val="65000"/>
                    <a:lumOff val="35000"/>
                  </a:schemeClr>
                </a:solidFill>
                <a:effectLst/>
                <a:latin typeface="Times New Roman" panose="02020603050405020304" pitchFamily="18" charset="0"/>
                <a:ea typeface="Times New Roman" panose="02020603050405020304" pitchFamily="18" charset="0"/>
              </a:rPr>
              <a:t>In this semester, the strongest piece of writing was my first essay, the literacy narrative. </a:t>
            </a:r>
            <a:r>
              <a:rPr lang="en-US" sz="1200" dirty="0">
                <a:solidFill>
                  <a:schemeClr val="accent5">
                    <a:lumMod val="75000"/>
                  </a:schemeClr>
                </a:solidFill>
                <a:effectLst/>
                <a:latin typeface="Times New Roman" panose="02020603050405020304" pitchFamily="18" charset="0"/>
                <a:ea typeface="Times New Roman" panose="02020603050405020304" pitchFamily="18" charset="0"/>
              </a:rPr>
              <a:t>I feel like my strengths were how I organized my story, and I benefited from the organizer that you had us make in class.</a:t>
            </a:r>
            <a:r>
              <a:rPr lang="en-US" sz="1200" i="1" dirty="0">
                <a:effectLst/>
                <a:latin typeface="Times New Roman" panose="02020603050405020304" pitchFamily="18" charset="0"/>
                <a:ea typeface="Times New Roman" panose="02020603050405020304" pitchFamily="18" charset="0"/>
              </a:rPr>
              <a:t> </a:t>
            </a:r>
            <a:r>
              <a:rPr lang="en-US" sz="1200" dirty="0">
                <a:solidFill>
                  <a:schemeClr val="tx1">
                    <a:lumMod val="65000"/>
                    <a:lumOff val="35000"/>
                  </a:schemeClr>
                </a:solidFill>
                <a:effectLst/>
                <a:latin typeface="Times New Roman" panose="02020603050405020304" pitchFamily="18" charset="0"/>
                <a:ea typeface="Times New Roman" panose="02020603050405020304" pitchFamily="18" charset="0"/>
              </a:rPr>
              <a:t>I believe my narrative writing has improved this semester because I feel very comfortable with more creative writing or writing about myself. This essay shows improvement from my previous work in high school, I used to have very bad pacing, but I saw an improvement after your class.</a:t>
            </a:r>
          </a:p>
          <a:p>
            <a:endParaRPr lang="en-US" dirty="0"/>
          </a:p>
        </p:txBody>
      </p:sp>
    </p:spTree>
    <p:extLst>
      <p:ext uri="{BB962C8B-B14F-4D97-AF65-F5344CB8AC3E}">
        <p14:creationId xmlns:p14="http://schemas.microsoft.com/office/powerpoint/2010/main" val="26927222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4751229-0244-4FBB-BED1-407467F4C95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05DD50A-078A-6F1D-6EA0-2CCD8D85D1DE}"/>
              </a:ext>
            </a:extLst>
          </p:cNvPr>
          <p:cNvSpPr>
            <a:spLocks noGrp="1"/>
          </p:cNvSpPr>
          <p:nvPr>
            <p:ph type="title"/>
          </p:nvPr>
        </p:nvSpPr>
        <p:spPr>
          <a:xfrm>
            <a:off x="2197101" y="735283"/>
            <a:ext cx="4978399" cy="3165045"/>
          </a:xfrm>
        </p:spPr>
        <p:txBody>
          <a:bodyPr vert="horz" lIns="91440" tIns="45720" rIns="91440" bIns="45720" rtlCol="0" anchor="b">
            <a:normAutofit/>
          </a:bodyPr>
          <a:lstStyle/>
          <a:p>
            <a:r>
              <a:rPr lang="en-US" sz="5200" kern="1200">
                <a:solidFill>
                  <a:schemeClr val="tx1"/>
                </a:solidFill>
                <a:latin typeface="+mj-lt"/>
                <a:ea typeface="+mj-ea"/>
                <a:cs typeface="+mj-cs"/>
              </a:rPr>
              <a:t>Samples of Student Work</a:t>
            </a:r>
            <a:br>
              <a:rPr lang="en-US" sz="5200" kern="1200">
                <a:solidFill>
                  <a:schemeClr val="tx1"/>
                </a:solidFill>
                <a:latin typeface="+mj-lt"/>
                <a:ea typeface="+mj-ea"/>
                <a:cs typeface="+mj-cs"/>
              </a:rPr>
            </a:br>
            <a:r>
              <a:rPr lang="en-US" sz="5200" kern="1200">
                <a:solidFill>
                  <a:schemeClr val="tx1"/>
                </a:solidFill>
                <a:latin typeface="+mj-lt"/>
                <a:ea typeface="+mj-ea"/>
                <a:cs typeface="+mj-cs"/>
              </a:rPr>
              <a:t>From ENGL 1101 Fall 2024</a:t>
            </a:r>
          </a:p>
        </p:txBody>
      </p:sp>
      <p:pic>
        <p:nvPicPr>
          <p:cNvPr id="6" name="Graphic 5" descr="Books">
            <a:extLst>
              <a:ext uri="{FF2B5EF4-FFF2-40B4-BE49-F238E27FC236}">
                <a16:creationId xmlns:a16="http://schemas.microsoft.com/office/drawing/2014/main" id="{38865572-18CE-5A74-7B70-C49DCD01908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17549" y="2776619"/>
            <a:ext cx="1289051" cy="1289051"/>
          </a:xfrm>
          <a:prstGeom prst="rect">
            <a:avLst/>
          </a:prstGeom>
        </p:spPr>
      </p:pic>
      <p:pic>
        <p:nvPicPr>
          <p:cNvPr id="8" name="Graphic 7" descr="Books">
            <a:extLst>
              <a:ext uri="{FF2B5EF4-FFF2-40B4-BE49-F238E27FC236}">
                <a16:creationId xmlns:a16="http://schemas.microsoft.com/office/drawing/2014/main" id="{CEDAEF94-CB0B-4FEB-A1C7-56988FDD4DD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5000"/>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07815" y="716407"/>
            <a:ext cx="5411343" cy="5411343"/>
          </a:xfrm>
          <a:prstGeom prst="rect">
            <a:avLst/>
          </a:prstGeom>
        </p:spPr>
      </p:pic>
    </p:spTree>
    <p:extLst>
      <p:ext uri="{BB962C8B-B14F-4D97-AF65-F5344CB8AC3E}">
        <p14:creationId xmlns:p14="http://schemas.microsoft.com/office/powerpoint/2010/main" val="8598531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comic strip of a child&#10;&#10;AI-generated content may be incorrect.">
            <a:extLst>
              <a:ext uri="{FF2B5EF4-FFF2-40B4-BE49-F238E27FC236}">
                <a16:creationId xmlns:a16="http://schemas.microsoft.com/office/drawing/2014/main" id="{70C959E7-5AAE-0BAE-FF63-707F55EB6420}"/>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703358" y="44569"/>
            <a:ext cx="4785284" cy="6768862"/>
          </a:xfrm>
        </p:spPr>
      </p:pic>
    </p:spTree>
    <p:extLst>
      <p:ext uri="{BB962C8B-B14F-4D97-AF65-F5344CB8AC3E}">
        <p14:creationId xmlns:p14="http://schemas.microsoft.com/office/powerpoint/2010/main" val="19937137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collage of several images of children in a library&#10;&#10;AI-generated content may be incorrect.">
            <a:extLst>
              <a:ext uri="{FF2B5EF4-FFF2-40B4-BE49-F238E27FC236}">
                <a16:creationId xmlns:a16="http://schemas.microsoft.com/office/drawing/2014/main" id="{5DCD6113-A504-A934-6020-3A1A3F630404}"/>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322749" y="743930"/>
            <a:ext cx="9546502" cy="5370139"/>
          </a:xfrm>
        </p:spPr>
      </p:pic>
    </p:spTree>
    <p:extLst>
      <p:ext uri="{BB962C8B-B14F-4D97-AF65-F5344CB8AC3E}">
        <p14:creationId xmlns:p14="http://schemas.microsoft.com/office/powerpoint/2010/main" val="40630243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comic page of a cartoon&#10;&#10;AI-generated content may be incorrect.">
            <a:extLst>
              <a:ext uri="{FF2B5EF4-FFF2-40B4-BE49-F238E27FC236}">
                <a16:creationId xmlns:a16="http://schemas.microsoft.com/office/drawing/2014/main" id="{4AE1753D-8124-77B4-4B27-B4772706D88D}"/>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787775" y="-33338"/>
            <a:ext cx="4616450" cy="6924676"/>
          </a:xfrm>
        </p:spPr>
      </p:pic>
    </p:spTree>
    <p:extLst>
      <p:ext uri="{BB962C8B-B14F-4D97-AF65-F5344CB8AC3E}">
        <p14:creationId xmlns:p14="http://schemas.microsoft.com/office/powerpoint/2010/main" val="412455568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171</TotalTime>
  <Words>1355</Words>
  <Application>Microsoft Office PowerPoint</Application>
  <PresentationFormat>Widescreen</PresentationFormat>
  <Paragraphs>119</Paragraphs>
  <Slides>35</Slides>
  <Notes>3</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35</vt:i4>
      </vt:variant>
    </vt:vector>
  </HeadingPairs>
  <TitlesOfParts>
    <vt:vector size="44" baseType="lpstr">
      <vt:lpstr>Aptos</vt:lpstr>
      <vt:lpstr>Aptos Display</vt:lpstr>
      <vt:lpstr>Arial</vt:lpstr>
      <vt:lpstr>Calibri</vt:lpstr>
      <vt:lpstr>Neue Helvetica W01</vt:lpstr>
      <vt:lpstr>Segoe UI</vt:lpstr>
      <vt:lpstr>Times New Roman</vt:lpstr>
      <vt:lpstr>Wingdings</vt:lpstr>
      <vt:lpstr>Office Theme</vt:lpstr>
      <vt:lpstr>Increasing Student Success by Incorporating Visual Storytelling in the Classroom</vt:lpstr>
      <vt:lpstr>What is Visual Storytelling?</vt:lpstr>
      <vt:lpstr>How does visual storytelling in the classroom increase student success?</vt:lpstr>
      <vt:lpstr>Applications</vt:lpstr>
      <vt:lpstr>ENGL 1101 Fall 2024 Student Feedback</vt:lpstr>
      <vt:lpstr>Samples of Student Work From ENGL 1101 Fall 2024</vt:lpstr>
      <vt:lpstr>PowerPoint Presentation</vt:lpstr>
      <vt:lpstr>PowerPoint Presentation</vt:lpstr>
      <vt:lpstr>PowerPoint Presentation</vt:lpstr>
      <vt:lpstr>Applications</vt:lpstr>
      <vt:lpstr>PowerPoint Presentation</vt:lpstr>
      <vt:lpstr>PowerPoint Presentation</vt:lpstr>
      <vt:lpstr>Applications</vt:lpstr>
      <vt:lpstr>PowerPoint Presentation</vt:lpstr>
      <vt:lpstr>PowerPoint Presentation</vt:lpstr>
      <vt:lpstr>How does it apply to your subject?</vt:lpstr>
      <vt:lpstr>How does it apply to your subject?</vt:lpstr>
      <vt:lpstr>How does it apply to your subject?</vt:lpstr>
      <vt:lpstr>How does it apply to your subject?</vt:lpstr>
      <vt:lpstr>How does it apply to your subject?</vt:lpstr>
      <vt:lpstr>Small Sample Activities using Visual Storytelling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Next Steps</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Increasing Student Success by incorporating visual storytelling in the classroom</dc:title>
  <dc:creator>Ananya Vahal</dc:creator>
  <cp:lastModifiedBy>Ananya Vahal</cp:lastModifiedBy>
  <cp:revision>1</cp:revision>
  <dcterms:created xsi:type="dcterms:W3CDTF">2025-04-07T21:44:43Z</dcterms:created>
  <dcterms:modified xsi:type="dcterms:W3CDTF">2025-05-08T20:49:46Z</dcterms:modified>
</cp:coreProperties>
</file>