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66" r:id="rId4"/>
    <p:sldId id="271" r:id="rId5"/>
    <p:sldId id="273" r:id="rId6"/>
    <p:sldId id="267" r:id="rId7"/>
    <p:sldId id="282" r:id="rId8"/>
    <p:sldId id="259" r:id="rId9"/>
    <p:sldId id="260" r:id="rId10"/>
    <p:sldId id="276" r:id="rId11"/>
    <p:sldId id="277" r:id="rId12"/>
    <p:sldId id="274" r:id="rId13"/>
    <p:sldId id="263" r:id="rId14"/>
    <p:sldId id="264" r:id="rId15"/>
    <p:sldId id="265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5408BC-2BE7-4AA0-BBCA-63AED575EBE7}" v="6" dt="2025-05-08T13:57:12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1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 Carroll" userId="37cac0b0-08a6-4e22-a6a2-fb36880b78ef" providerId="ADAL" clId="{9FAF1467-22E1-4E60-8F70-4056969E8BC1}"/>
    <pc:docChg chg="undo custSel addSld delSld modSld sldOrd">
      <pc:chgData name="Fred Carroll" userId="37cac0b0-08a6-4e22-a6a2-fb36880b78ef" providerId="ADAL" clId="{9FAF1467-22E1-4E60-8F70-4056969E8BC1}" dt="2025-05-05T14:18:16.014" v="2454" actId="47"/>
      <pc:docMkLst>
        <pc:docMk/>
      </pc:docMkLst>
      <pc:sldChg chg="modSp mod">
        <pc:chgData name="Fred Carroll" userId="37cac0b0-08a6-4e22-a6a2-fb36880b78ef" providerId="ADAL" clId="{9FAF1467-22E1-4E60-8F70-4056969E8BC1}" dt="2025-05-05T14:16:05.694" v="2422" actId="20577"/>
        <pc:sldMkLst>
          <pc:docMk/>
          <pc:sldMk cId="381748550" sldId="263"/>
        </pc:sldMkLst>
        <pc:spChg chg="mod">
          <ac:chgData name="Fred Carroll" userId="37cac0b0-08a6-4e22-a6a2-fb36880b78ef" providerId="ADAL" clId="{9FAF1467-22E1-4E60-8F70-4056969E8BC1}" dt="2025-05-05T14:16:05.694" v="2422" actId="20577"/>
          <ac:spMkLst>
            <pc:docMk/>
            <pc:sldMk cId="381748550" sldId="263"/>
            <ac:spMk id="3" creationId="{1CF04A9A-8A8A-6B8D-5462-2BBF84F7C39C}"/>
          </ac:spMkLst>
        </pc:spChg>
      </pc:sldChg>
      <pc:sldChg chg="modSp mod">
        <pc:chgData name="Fred Carroll" userId="37cac0b0-08a6-4e22-a6a2-fb36880b78ef" providerId="ADAL" clId="{9FAF1467-22E1-4E60-8F70-4056969E8BC1}" dt="2025-05-05T14:16:56.191" v="2425" actId="403"/>
        <pc:sldMkLst>
          <pc:docMk/>
          <pc:sldMk cId="2867960610" sldId="265"/>
        </pc:sldMkLst>
        <pc:spChg chg="mod">
          <ac:chgData name="Fred Carroll" userId="37cac0b0-08a6-4e22-a6a2-fb36880b78ef" providerId="ADAL" clId="{9FAF1467-22E1-4E60-8F70-4056969E8BC1}" dt="2025-05-05T14:16:56.191" v="2425" actId="403"/>
          <ac:spMkLst>
            <pc:docMk/>
            <pc:sldMk cId="2867960610" sldId="265"/>
            <ac:spMk id="3" creationId="{E6EF59B0-4515-5F03-FDDC-47CD2927B7CA}"/>
          </ac:spMkLst>
        </pc:spChg>
      </pc:sldChg>
      <pc:sldChg chg="modNotesTx">
        <pc:chgData name="Fred Carroll" userId="37cac0b0-08a6-4e22-a6a2-fb36880b78ef" providerId="ADAL" clId="{9FAF1467-22E1-4E60-8F70-4056969E8BC1}" dt="2025-05-05T14:04:30.848" v="1228" actId="20577"/>
        <pc:sldMkLst>
          <pc:docMk/>
          <pc:sldMk cId="3354892633" sldId="267"/>
        </pc:sldMkLst>
      </pc:sldChg>
      <pc:sldChg chg="modSp">
        <pc:chgData name="Fred Carroll" userId="37cac0b0-08a6-4e22-a6a2-fb36880b78ef" providerId="ADAL" clId="{9FAF1467-22E1-4E60-8F70-4056969E8BC1}" dt="2025-05-05T13:31:22.361" v="1" actId="478"/>
        <pc:sldMkLst>
          <pc:docMk/>
          <pc:sldMk cId="2327348299" sldId="269"/>
        </pc:sldMkLst>
        <pc:graphicFrameChg chg="mod">
          <ac:chgData name="Fred Carroll" userId="37cac0b0-08a6-4e22-a6a2-fb36880b78ef" providerId="ADAL" clId="{9FAF1467-22E1-4E60-8F70-4056969E8BC1}" dt="2025-05-05T13:31:22.361" v="1" actId="478"/>
          <ac:graphicFrameMkLst>
            <pc:docMk/>
            <pc:sldMk cId="2327348299" sldId="269"/>
            <ac:graphicFrameMk id="5" creationId="{C670E6AB-F4BB-580C-1A43-3FE6DB858A61}"/>
          </ac:graphicFrameMkLst>
        </pc:graphicFrameChg>
      </pc:sldChg>
      <pc:sldChg chg="modSp mod ord modNotesTx">
        <pc:chgData name="Fred Carroll" userId="37cac0b0-08a6-4e22-a6a2-fb36880b78ef" providerId="ADAL" clId="{9FAF1467-22E1-4E60-8F70-4056969E8BC1}" dt="2025-05-05T14:13:50.944" v="2417"/>
        <pc:sldMkLst>
          <pc:docMk/>
          <pc:sldMk cId="1045064216" sldId="273"/>
        </pc:sldMkLst>
        <pc:spChg chg="mod">
          <ac:chgData name="Fred Carroll" userId="37cac0b0-08a6-4e22-a6a2-fb36880b78ef" providerId="ADAL" clId="{9FAF1467-22E1-4E60-8F70-4056969E8BC1}" dt="2025-05-05T13:31:48.610" v="6" actId="122"/>
          <ac:spMkLst>
            <pc:docMk/>
            <pc:sldMk cId="1045064216" sldId="273"/>
            <ac:spMk id="2" creationId="{09E9330B-6633-22D0-D47E-44DA24D32A65}"/>
          </ac:spMkLst>
        </pc:spChg>
      </pc:sldChg>
      <pc:sldChg chg="modSp mod">
        <pc:chgData name="Fred Carroll" userId="37cac0b0-08a6-4e22-a6a2-fb36880b78ef" providerId="ADAL" clId="{9FAF1467-22E1-4E60-8F70-4056969E8BC1}" dt="2025-05-05T13:36:48.425" v="177" actId="255"/>
        <pc:sldMkLst>
          <pc:docMk/>
          <pc:sldMk cId="516297618" sldId="274"/>
        </pc:sldMkLst>
        <pc:spChg chg="mod">
          <ac:chgData name="Fred Carroll" userId="37cac0b0-08a6-4e22-a6a2-fb36880b78ef" providerId="ADAL" clId="{9FAF1467-22E1-4E60-8F70-4056969E8BC1}" dt="2025-05-05T13:36:48.425" v="177" actId="255"/>
          <ac:spMkLst>
            <pc:docMk/>
            <pc:sldMk cId="516297618" sldId="274"/>
            <ac:spMk id="3" creationId="{72F0CF0F-673E-5423-740D-0454FC388CD8}"/>
          </ac:spMkLst>
        </pc:spChg>
      </pc:sldChg>
      <pc:sldChg chg="modSp add mod ord">
        <pc:chgData name="Fred Carroll" userId="37cac0b0-08a6-4e22-a6a2-fb36880b78ef" providerId="ADAL" clId="{9FAF1467-22E1-4E60-8F70-4056969E8BC1}" dt="2025-05-05T13:36:01.748" v="130"/>
        <pc:sldMkLst>
          <pc:docMk/>
          <pc:sldMk cId="1654202630" sldId="277"/>
        </pc:sldMkLst>
        <pc:spChg chg="mod">
          <ac:chgData name="Fred Carroll" userId="37cac0b0-08a6-4e22-a6a2-fb36880b78ef" providerId="ADAL" clId="{9FAF1467-22E1-4E60-8F70-4056969E8BC1}" dt="2025-05-05T13:35:51.932" v="128" actId="5793"/>
          <ac:spMkLst>
            <pc:docMk/>
            <pc:sldMk cId="1654202630" sldId="277"/>
            <ac:spMk id="3" creationId="{27EB3400-ECF2-8D44-489D-B6C201F8B164}"/>
          </ac:spMkLst>
        </pc:spChg>
      </pc:sldChg>
      <pc:sldChg chg="delSp add del setBg delDesignElem">
        <pc:chgData name="Fred Carroll" userId="37cac0b0-08a6-4e22-a6a2-fb36880b78ef" providerId="ADAL" clId="{9FAF1467-22E1-4E60-8F70-4056969E8BC1}" dt="2025-05-05T13:35:05.427" v="115" actId="47"/>
        <pc:sldMkLst>
          <pc:docMk/>
          <pc:sldMk cId="2407264083" sldId="277"/>
        </pc:sldMkLst>
      </pc:sldChg>
      <pc:sldChg chg="modSp add mod">
        <pc:chgData name="Fred Carroll" userId="37cac0b0-08a6-4e22-a6a2-fb36880b78ef" providerId="ADAL" clId="{9FAF1467-22E1-4E60-8F70-4056969E8BC1}" dt="2025-05-05T13:43:21.039" v="582" actId="6549"/>
        <pc:sldMkLst>
          <pc:docMk/>
          <pc:sldMk cId="1274334092" sldId="278"/>
        </pc:sldMkLst>
        <pc:spChg chg="mod">
          <ac:chgData name="Fred Carroll" userId="37cac0b0-08a6-4e22-a6a2-fb36880b78ef" providerId="ADAL" clId="{9FAF1467-22E1-4E60-8F70-4056969E8BC1}" dt="2025-05-05T13:43:21.039" v="582" actId="6549"/>
          <ac:spMkLst>
            <pc:docMk/>
            <pc:sldMk cId="1274334092" sldId="278"/>
            <ac:spMk id="3" creationId="{07DA2E52-2874-96F3-0BB8-E6589DC2894E}"/>
          </ac:spMkLst>
        </pc:spChg>
      </pc:sldChg>
      <pc:sldChg chg="add del">
        <pc:chgData name="Fred Carroll" userId="37cac0b0-08a6-4e22-a6a2-fb36880b78ef" providerId="ADAL" clId="{9FAF1467-22E1-4E60-8F70-4056969E8BC1}" dt="2025-05-05T13:35:10.369" v="116" actId="47"/>
        <pc:sldMkLst>
          <pc:docMk/>
          <pc:sldMk cId="2270791477" sldId="278"/>
        </pc:sldMkLst>
      </pc:sldChg>
      <pc:sldChg chg="modSp new del mod">
        <pc:chgData name="Fred Carroll" userId="37cac0b0-08a6-4e22-a6a2-fb36880b78ef" providerId="ADAL" clId="{9FAF1467-22E1-4E60-8F70-4056969E8BC1}" dt="2025-05-05T13:47:34.720" v="1038" actId="47"/>
        <pc:sldMkLst>
          <pc:docMk/>
          <pc:sldMk cId="3996716912" sldId="279"/>
        </pc:sldMkLst>
      </pc:sldChg>
      <pc:sldChg chg="addSp delSp modSp new del mod">
        <pc:chgData name="Fred Carroll" userId="37cac0b0-08a6-4e22-a6a2-fb36880b78ef" providerId="ADAL" clId="{9FAF1467-22E1-4E60-8F70-4056969E8BC1}" dt="2025-05-05T14:18:02.794" v="2452" actId="47"/>
        <pc:sldMkLst>
          <pc:docMk/>
          <pc:sldMk cId="3089431931" sldId="280"/>
        </pc:sldMkLst>
      </pc:sldChg>
      <pc:sldChg chg="addSp delSp modSp new del mod setBg">
        <pc:chgData name="Fred Carroll" userId="37cac0b0-08a6-4e22-a6a2-fb36880b78ef" providerId="ADAL" clId="{9FAF1467-22E1-4E60-8F70-4056969E8BC1}" dt="2025-05-05T14:13:37.955" v="2415" actId="47"/>
        <pc:sldMkLst>
          <pc:docMk/>
          <pc:sldMk cId="678213144" sldId="281"/>
        </pc:sldMkLst>
      </pc:sldChg>
      <pc:sldChg chg="addSp delSp modSp new mod">
        <pc:chgData name="Fred Carroll" userId="37cac0b0-08a6-4e22-a6a2-fb36880b78ef" providerId="ADAL" clId="{9FAF1467-22E1-4E60-8F70-4056969E8BC1}" dt="2025-05-05T14:13:22.366" v="2414" actId="1076"/>
        <pc:sldMkLst>
          <pc:docMk/>
          <pc:sldMk cId="736264537" sldId="282"/>
        </pc:sldMkLst>
        <pc:picChg chg="add mod">
          <ac:chgData name="Fred Carroll" userId="37cac0b0-08a6-4e22-a6a2-fb36880b78ef" providerId="ADAL" clId="{9FAF1467-22E1-4E60-8F70-4056969E8BC1}" dt="2025-05-05T14:13:22.366" v="2414" actId="1076"/>
          <ac:picMkLst>
            <pc:docMk/>
            <pc:sldMk cId="736264537" sldId="282"/>
            <ac:picMk id="4" creationId="{6C4367F9-03FC-D89D-9D39-346BBAE9EF77}"/>
          </ac:picMkLst>
        </pc:picChg>
      </pc:sldChg>
      <pc:sldChg chg="modSp new del mod">
        <pc:chgData name="Fred Carroll" userId="37cac0b0-08a6-4e22-a6a2-fb36880b78ef" providerId="ADAL" clId="{9FAF1467-22E1-4E60-8F70-4056969E8BC1}" dt="2025-05-05T14:18:16.014" v="2454" actId="47"/>
        <pc:sldMkLst>
          <pc:docMk/>
          <pc:sldMk cId="2098631884" sldId="283"/>
        </pc:sldMkLst>
      </pc:sldChg>
    </pc:docChg>
  </pc:docChgLst>
  <pc:docChgLst>
    <pc:chgData name="Fred Carroll" userId="126de03501280a39" providerId="LiveId" clId="{FB5408BC-2BE7-4AA0-BBCA-63AED575EBE7}"/>
    <pc:docChg chg="custSel modSld">
      <pc:chgData name="Fred Carroll" userId="126de03501280a39" providerId="LiveId" clId="{FB5408BC-2BE7-4AA0-BBCA-63AED575EBE7}" dt="2025-05-08T14:14:17.494" v="513" actId="20577"/>
      <pc:docMkLst>
        <pc:docMk/>
      </pc:docMkLst>
      <pc:sldChg chg="modSp mod">
        <pc:chgData name="Fred Carroll" userId="126de03501280a39" providerId="LiveId" clId="{FB5408BC-2BE7-4AA0-BBCA-63AED575EBE7}" dt="2025-05-08T14:05:50.051" v="228" actId="6549"/>
        <pc:sldMkLst>
          <pc:docMk/>
          <pc:sldMk cId="2009436627" sldId="256"/>
        </pc:sldMkLst>
        <pc:spChg chg="mod">
          <ac:chgData name="Fred Carroll" userId="126de03501280a39" providerId="LiveId" clId="{FB5408BC-2BE7-4AA0-BBCA-63AED575EBE7}" dt="2025-05-08T14:05:50.051" v="228" actId="6549"/>
          <ac:spMkLst>
            <pc:docMk/>
            <pc:sldMk cId="2009436627" sldId="256"/>
            <ac:spMk id="3" creationId="{D528661B-A2AD-3D9D-EF38-8B4766DE9064}"/>
          </ac:spMkLst>
        </pc:spChg>
      </pc:sldChg>
      <pc:sldChg chg="modSp mod">
        <pc:chgData name="Fred Carroll" userId="126de03501280a39" providerId="LiveId" clId="{FB5408BC-2BE7-4AA0-BBCA-63AED575EBE7}" dt="2025-05-08T13:58:07.280" v="127" actId="1076"/>
        <pc:sldMkLst>
          <pc:docMk/>
          <pc:sldMk cId="4268001499" sldId="259"/>
        </pc:sldMkLst>
        <pc:spChg chg="mod">
          <ac:chgData name="Fred Carroll" userId="126de03501280a39" providerId="LiveId" clId="{FB5408BC-2BE7-4AA0-BBCA-63AED575EBE7}" dt="2025-05-08T13:58:07.280" v="127" actId="1076"/>
          <ac:spMkLst>
            <pc:docMk/>
            <pc:sldMk cId="4268001499" sldId="259"/>
            <ac:spMk id="3" creationId="{48266F4E-B647-0EA4-D69E-098615AF863A}"/>
          </ac:spMkLst>
        </pc:spChg>
      </pc:sldChg>
      <pc:sldChg chg="modSp mod">
        <pc:chgData name="Fred Carroll" userId="126de03501280a39" providerId="LiveId" clId="{FB5408BC-2BE7-4AA0-BBCA-63AED575EBE7}" dt="2025-05-08T14:14:17.494" v="513" actId="20577"/>
        <pc:sldMkLst>
          <pc:docMk/>
          <pc:sldMk cId="530029693" sldId="264"/>
        </pc:sldMkLst>
        <pc:spChg chg="mod">
          <ac:chgData name="Fred Carroll" userId="126de03501280a39" providerId="LiveId" clId="{FB5408BC-2BE7-4AA0-BBCA-63AED575EBE7}" dt="2025-05-08T14:14:17.494" v="513" actId="20577"/>
          <ac:spMkLst>
            <pc:docMk/>
            <pc:sldMk cId="530029693" sldId="264"/>
            <ac:spMk id="3" creationId="{443351E9-8B0C-5FEE-9D3A-7F7B5D624C56}"/>
          </ac:spMkLst>
        </pc:spChg>
      </pc:sldChg>
      <pc:sldChg chg="modSp mod">
        <pc:chgData name="Fred Carroll" userId="126de03501280a39" providerId="LiveId" clId="{FB5408BC-2BE7-4AA0-BBCA-63AED575EBE7}" dt="2025-05-08T14:12:02.613" v="500" actId="20577"/>
        <pc:sldMkLst>
          <pc:docMk/>
          <pc:sldMk cId="2867960610" sldId="265"/>
        </pc:sldMkLst>
        <pc:spChg chg="mod">
          <ac:chgData name="Fred Carroll" userId="126de03501280a39" providerId="LiveId" clId="{FB5408BC-2BE7-4AA0-BBCA-63AED575EBE7}" dt="2025-05-08T13:54:51.522" v="24" actId="20577"/>
          <ac:spMkLst>
            <pc:docMk/>
            <pc:sldMk cId="2867960610" sldId="265"/>
            <ac:spMk id="2" creationId="{8742C568-B0F8-F09B-A97F-AC0130FE4A53}"/>
          </ac:spMkLst>
        </pc:spChg>
        <pc:spChg chg="mod">
          <ac:chgData name="Fred Carroll" userId="126de03501280a39" providerId="LiveId" clId="{FB5408BC-2BE7-4AA0-BBCA-63AED575EBE7}" dt="2025-05-08T14:12:02.613" v="500" actId="20577"/>
          <ac:spMkLst>
            <pc:docMk/>
            <pc:sldMk cId="2867960610" sldId="265"/>
            <ac:spMk id="3" creationId="{E6EF59B0-4515-5F03-FDDC-47CD2927B7CA}"/>
          </ac:spMkLst>
        </pc:spChg>
      </pc:sldChg>
      <pc:sldChg chg="addSp modSp mod">
        <pc:chgData name="Fred Carroll" userId="126de03501280a39" providerId="LiveId" clId="{FB5408BC-2BE7-4AA0-BBCA-63AED575EBE7}" dt="2025-05-08T13:57:34.643" v="116" actId="1076"/>
        <pc:sldMkLst>
          <pc:docMk/>
          <pc:sldMk cId="3354892633" sldId="267"/>
        </pc:sldMkLst>
        <pc:spChg chg="add mod">
          <ac:chgData name="Fred Carroll" userId="126de03501280a39" providerId="LiveId" clId="{FB5408BC-2BE7-4AA0-BBCA-63AED575EBE7}" dt="2025-05-08T13:57:34.643" v="116" actId="1076"/>
          <ac:spMkLst>
            <pc:docMk/>
            <pc:sldMk cId="3354892633" sldId="267"/>
            <ac:spMk id="3" creationId="{ABA81CE8-23DC-4BB0-5732-BE23991EF5C9}"/>
          </ac:spMkLst>
        </pc:spChg>
      </pc:sldChg>
      <pc:sldChg chg="modSp">
        <pc:chgData name="Fred Carroll" userId="126de03501280a39" providerId="LiveId" clId="{FB5408BC-2BE7-4AA0-BBCA-63AED575EBE7}" dt="2025-05-08T13:51:28.595" v="1" actId="12093"/>
        <pc:sldMkLst>
          <pc:docMk/>
          <pc:sldMk cId="2327348299" sldId="269"/>
        </pc:sldMkLst>
        <pc:graphicFrameChg chg="mod">
          <ac:chgData name="Fred Carroll" userId="126de03501280a39" providerId="LiveId" clId="{FB5408BC-2BE7-4AA0-BBCA-63AED575EBE7}" dt="2025-05-08T13:51:28.595" v="1" actId="12093"/>
          <ac:graphicFrameMkLst>
            <pc:docMk/>
            <pc:sldMk cId="2327348299" sldId="269"/>
            <ac:graphicFrameMk id="5" creationId="{C670E6AB-F4BB-580C-1A43-3FE6DB858A61}"/>
          </ac:graphicFrameMkLst>
        </pc:graphicFrameChg>
      </pc:sldChg>
      <pc:sldChg chg="addSp modSp mod">
        <pc:chgData name="Fred Carroll" userId="126de03501280a39" providerId="LiveId" clId="{FB5408BC-2BE7-4AA0-BBCA-63AED575EBE7}" dt="2025-05-08T13:52:37.102" v="16" actId="1076"/>
        <pc:sldMkLst>
          <pc:docMk/>
          <pc:sldMk cId="1045064216" sldId="273"/>
        </pc:sldMkLst>
        <pc:spChg chg="add mod">
          <ac:chgData name="Fred Carroll" userId="126de03501280a39" providerId="LiveId" clId="{FB5408BC-2BE7-4AA0-BBCA-63AED575EBE7}" dt="2025-05-08T13:52:37.102" v="16" actId="1076"/>
          <ac:spMkLst>
            <pc:docMk/>
            <pc:sldMk cId="1045064216" sldId="273"/>
            <ac:spMk id="3" creationId="{E4A42B4C-F251-C458-3930-C4DE485D6064}"/>
          </ac:spMkLst>
        </pc:spChg>
      </pc:sldChg>
      <pc:sldChg chg="modSp mod">
        <pc:chgData name="Fred Carroll" userId="126de03501280a39" providerId="LiveId" clId="{FB5408BC-2BE7-4AA0-BBCA-63AED575EBE7}" dt="2025-05-08T13:58:55.722" v="138" actId="20577"/>
        <pc:sldMkLst>
          <pc:docMk/>
          <pc:sldMk cId="1654202630" sldId="277"/>
        </pc:sldMkLst>
        <pc:spChg chg="mod">
          <ac:chgData name="Fred Carroll" userId="126de03501280a39" providerId="LiveId" clId="{FB5408BC-2BE7-4AA0-BBCA-63AED575EBE7}" dt="2025-05-08T13:58:55.722" v="138" actId="20577"/>
          <ac:spMkLst>
            <pc:docMk/>
            <pc:sldMk cId="1654202630" sldId="277"/>
            <ac:spMk id="3" creationId="{27EB3400-ECF2-8D44-489D-B6C201F8B164}"/>
          </ac:spMkLst>
        </pc:spChg>
      </pc:sldChg>
      <pc:sldChg chg="modSp mod">
        <pc:chgData name="Fred Carroll" userId="126de03501280a39" providerId="LiveId" clId="{FB5408BC-2BE7-4AA0-BBCA-63AED575EBE7}" dt="2025-05-08T13:55:21.178" v="57" actId="20577"/>
        <pc:sldMkLst>
          <pc:docMk/>
          <pc:sldMk cId="1274334092" sldId="278"/>
        </pc:sldMkLst>
        <pc:spChg chg="mod">
          <ac:chgData name="Fred Carroll" userId="126de03501280a39" providerId="LiveId" clId="{FB5408BC-2BE7-4AA0-BBCA-63AED575EBE7}" dt="2025-05-08T13:55:21.178" v="57" actId="20577"/>
          <ac:spMkLst>
            <pc:docMk/>
            <pc:sldMk cId="1274334092" sldId="278"/>
            <ac:spMk id="2" creationId="{2D5AEAE2-9A62-3133-7386-ADE798A5804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15B95C-B105-43D9-A923-3A3CA4B702E7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8121788-F6DD-4216-95B0-CADC422CA453}">
      <dgm:prSet/>
      <dgm:spPr/>
      <dgm:t>
        <a:bodyPr/>
        <a:lstStyle/>
        <a:p>
          <a:r>
            <a:rPr lang="en-US"/>
            <a:t>Course Redesign</a:t>
          </a:r>
        </a:p>
      </dgm:t>
    </dgm:pt>
    <dgm:pt modelId="{2E5DA52E-AA55-4B50-B1C8-137C178DF004}" type="parTrans" cxnId="{8DB2A2BE-EBAD-475E-A5B5-A3E7EF5C0376}">
      <dgm:prSet/>
      <dgm:spPr/>
      <dgm:t>
        <a:bodyPr/>
        <a:lstStyle/>
        <a:p>
          <a:endParaRPr lang="en-US"/>
        </a:p>
      </dgm:t>
    </dgm:pt>
    <dgm:pt modelId="{476954F3-8FAD-44F2-90D5-5D4B72D57FAA}" type="sibTrans" cxnId="{8DB2A2BE-EBAD-475E-A5B5-A3E7EF5C0376}">
      <dgm:prSet/>
      <dgm:spPr/>
      <dgm:t>
        <a:bodyPr/>
        <a:lstStyle/>
        <a:p>
          <a:endParaRPr lang="en-US"/>
        </a:p>
      </dgm:t>
    </dgm:pt>
    <dgm:pt modelId="{480E4176-08AC-4853-AF78-F45C9546E1D0}">
      <dgm:prSet/>
      <dgm:spPr/>
      <dgm:t>
        <a:bodyPr/>
        <a:lstStyle/>
        <a:p>
          <a:r>
            <a:rPr lang="en-US"/>
            <a:t>Flipped Classroom</a:t>
          </a:r>
        </a:p>
      </dgm:t>
    </dgm:pt>
    <dgm:pt modelId="{01629FAD-5E8D-49AC-B326-76DE2CA3E667}" type="parTrans" cxnId="{DA6C3F97-8098-40D8-AD43-0189FBAAC607}">
      <dgm:prSet/>
      <dgm:spPr/>
      <dgm:t>
        <a:bodyPr/>
        <a:lstStyle/>
        <a:p>
          <a:endParaRPr lang="en-US"/>
        </a:p>
      </dgm:t>
    </dgm:pt>
    <dgm:pt modelId="{EFBEBBC5-EA46-48E2-A395-73547958B241}" type="sibTrans" cxnId="{DA6C3F97-8098-40D8-AD43-0189FBAAC607}">
      <dgm:prSet/>
      <dgm:spPr/>
      <dgm:t>
        <a:bodyPr/>
        <a:lstStyle/>
        <a:p>
          <a:endParaRPr lang="en-US"/>
        </a:p>
      </dgm:t>
    </dgm:pt>
    <dgm:pt modelId="{E8AC32DB-B62F-4C83-BEB7-0C2C4FD4D4C4}">
      <dgm:prSet/>
      <dgm:spPr/>
      <dgm:t>
        <a:bodyPr/>
        <a:lstStyle/>
        <a:p>
          <a:r>
            <a:rPr lang="en-US"/>
            <a:t>Active Learning</a:t>
          </a:r>
        </a:p>
      </dgm:t>
    </dgm:pt>
    <dgm:pt modelId="{D78C72BA-B6B4-4157-B130-58D7641E6062}" type="parTrans" cxnId="{B7ACE288-1C37-4B4F-9802-34F0B184B3DA}">
      <dgm:prSet/>
      <dgm:spPr/>
      <dgm:t>
        <a:bodyPr/>
        <a:lstStyle/>
        <a:p>
          <a:endParaRPr lang="en-US"/>
        </a:p>
      </dgm:t>
    </dgm:pt>
    <dgm:pt modelId="{B7E396E7-20A5-4851-B822-FCF6B76B8FCB}" type="sibTrans" cxnId="{B7ACE288-1C37-4B4F-9802-34F0B184B3DA}">
      <dgm:prSet/>
      <dgm:spPr/>
      <dgm:t>
        <a:bodyPr/>
        <a:lstStyle/>
        <a:p>
          <a:endParaRPr lang="en-US"/>
        </a:p>
      </dgm:t>
    </dgm:pt>
    <dgm:pt modelId="{506D6801-2C91-4FFC-8284-8917FC5B61AD}">
      <dgm:prSet/>
      <dgm:spPr/>
      <dgm:t>
        <a:bodyPr/>
        <a:lstStyle/>
        <a:p>
          <a:r>
            <a:rPr lang="en-US" dirty="0"/>
            <a:t>Metacognition</a:t>
          </a:r>
        </a:p>
      </dgm:t>
    </dgm:pt>
    <dgm:pt modelId="{5BF9EA28-4723-485A-9E7A-70481E5CDCBA}" type="parTrans" cxnId="{D4289770-0F43-44ED-BEAC-0B1D169A8FA4}">
      <dgm:prSet/>
      <dgm:spPr/>
      <dgm:t>
        <a:bodyPr/>
        <a:lstStyle/>
        <a:p>
          <a:endParaRPr lang="en-US"/>
        </a:p>
      </dgm:t>
    </dgm:pt>
    <dgm:pt modelId="{71F96F23-1FB9-4E02-991C-CF76400E9D42}" type="sibTrans" cxnId="{D4289770-0F43-44ED-BEAC-0B1D169A8FA4}">
      <dgm:prSet/>
      <dgm:spPr/>
      <dgm:t>
        <a:bodyPr/>
        <a:lstStyle/>
        <a:p>
          <a:endParaRPr lang="en-US"/>
        </a:p>
      </dgm:t>
    </dgm:pt>
    <dgm:pt modelId="{919FC260-17E8-42F5-AE4E-377A89921CA9}" type="pres">
      <dgm:prSet presAssocID="{8C15B95C-B105-43D9-A923-3A3CA4B702E7}" presName="linear" presStyleCnt="0">
        <dgm:presLayoutVars>
          <dgm:dir/>
          <dgm:animLvl val="lvl"/>
          <dgm:resizeHandles val="exact"/>
        </dgm:presLayoutVars>
      </dgm:prSet>
      <dgm:spPr/>
    </dgm:pt>
    <dgm:pt modelId="{3138420A-788E-43C2-B265-A349E192D1C4}" type="pres">
      <dgm:prSet presAssocID="{D8121788-F6DD-4216-95B0-CADC422CA453}" presName="parentLin" presStyleCnt="0"/>
      <dgm:spPr/>
    </dgm:pt>
    <dgm:pt modelId="{06EDA5E5-449D-4D76-B304-82D20D416C0A}" type="pres">
      <dgm:prSet presAssocID="{D8121788-F6DD-4216-95B0-CADC422CA453}" presName="parentLeftMargin" presStyleLbl="node1" presStyleIdx="0" presStyleCnt="4"/>
      <dgm:spPr/>
    </dgm:pt>
    <dgm:pt modelId="{DDB37466-3053-446E-B84E-AF0975168ACE}" type="pres">
      <dgm:prSet presAssocID="{D8121788-F6DD-4216-95B0-CADC422CA45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D2DB1EB-18AD-4D3A-8EA6-786E4FF0E0C2}" type="pres">
      <dgm:prSet presAssocID="{D8121788-F6DD-4216-95B0-CADC422CA453}" presName="negativeSpace" presStyleCnt="0"/>
      <dgm:spPr/>
    </dgm:pt>
    <dgm:pt modelId="{0880AE77-C62B-4226-9B25-573EB09A176F}" type="pres">
      <dgm:prSet presAssocID="{D8121788-F6DD-4216-95B0-CADC422CA453}" presName="childText" presStyleLbl="conFgAcc1" presStyleIdx="0" presStyleCnt="4">
        <dgm:presLayoutVars>
          <dgm:bulletEnabled val="1"/>
        </dgm:presLayoutVars>
      </dgm:prSet>
      <dgm:spPr/>
    </dgm:pt>
    <dgm:pt modelId="{4E1DAF24-6D1B-4E93-AA15-823F8ADD4ABF}" type="pres">
      <dgm:prSet presAssocID="{476954F3-8FAD-44F2-90D5-5D4B72D57FAA}" presName="spaceBetweenRectangles" presStyleCnt="0"/>
      <dgm:spPr/>
    </dgm:pt>
    <dgm:pt modelId="{B75A7858-2B89-4E27-AFE2-FF45BB7D9210}" type="pres">
      <dgm:prSet presAssocID="{480E4176-08AC-4853-AF78-F45C9546E1D0}" presName="parentLin" presStyleCnt="0"/>
      <dgm:spPr/>
    </dgm:pt>
    <dgm:pt modelId="{1ABBFB8B-B201-449E-85B7-532709FF7E6B}" type="pres">
      <dgm:prSet presAssocID="{480E4176-08AC-4853-AF78-F45C9546E1D0}" presName="parentLeftMargin" presStyleLbl="node1" presStyleIdx="0" presStyleCnt="4"/>
      <dgm:spPr/>
    </dgm:pt>
    <dgm:pt modelId="{28DF6780-3FCA-44BF-ADC1-00385C9FB39B}" type="pres">
      <dgm:prSet presAssocID="{480E4176-08AC-4853-AF78-F45C9546E1D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974065-899B-4E63-A515-08CE8ADA0349}" type="pres">
      <dgm:prSet presAssocID="{480E4176-08AC-4853-AF78-F45C9546E1D0}" presName="negativeSpace" presStyleCnt="0"/>
      <dgm:spPr/>
    </dgm:pt>
    <dgm:pt modelId="{791C3A99-A73D-465F-ADD6-AB0C107A8E65}" type="pres">
      <dgm:prSet presAssocID="{480E4176-08AC-4853-AF78-F45C9546E1D0}" presName="childText" presStyleLbl="conFgAcc1" presStyleIdx="1" presStyleCnt="4">
        <dgm:presLayoutVars>
          <dgm:bulletEnabled val="1"/>
        </dgm:presLayoutVars>
      </dgm:prSet>
      <dgm:spPr/>
    </dgm:pt>
    <dgm:pt modelId="{39E1DBCD-A15A-4E33-977C-6791021A51B2}" type="pres">
      <dgm:prSet presAssocID="{EFBEBBC5-EA46-48E2-A395-73547958B241}" presName="spaceBetweenRectangles" presStyleCnt="0"/>
      <dgm:spPr/>
    </dgm:pt>
    <dgm:pt modelId="{26E3131B-83F0-4E17-94DB-07C89A439DA4}" type="pres">
      <dgm:prSet presAssocID="{E8AC32DB-B62F-4C83-BEB7-0C2C4FD4D4C4}" presName="parentLin" presStyleCnt="0"/>
      <dgm:spPr/>
    </dgm:pt>
    <dgm:pt modelId="{81D35A4D-BFF5-4507-9823-4BBCFB084DF1}" type="pres">
      <dgm:prSet presAssocID="{E8AC32DB-B62F-4C83-BEB7-0C2C4FD4D4C4}" presName="parentLeftMargin" presStyleLbl="node1" presStyleIdx="1" presStyleCnt="4"/>
      <dgm:spPr/>
    </dgm:pt>
    <dgm:pt modelId="{E1E4A413-71DC-4EE0-9E42-EE4027A2B114}" type="pres">
      <dgm:prSet presAssocID="{E8AC32DB-B62F-4C83-BEB7-0C2C4FD4D4C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03057B6-2DE7-48A6-B4E1-96B54CEA220E}" type="pres">
      <dgm:prSet presAssocID="{E8AC32DB-B62F-4C83-BEB7-0C2C4FD4D4C4}" presName="negativeSpace" presStyleCnt="0"/>
      <dgm:spPr/>
    </dgm:pt>
    <dgm:pt modelId="{32347AB8-FD1C-4313-B7A6-A3D1CA189512}" type="pres">
      <dgm:prSet presAssocID="{E8AC32DB-B62F-4C83-BEB7-0C2C4FD4D4C4}" presName="childText" presStyleLbl="conFgAcc1" presStyleIdx="2" presStyleCnt="4">
        <dgm:presLayoutVars>
          <dgm:bulletEnabled val="1"/>
        </dgm:presLayoutVars>
      </dgm:prSet>
      <dgm:spPr/>
    </dgm:pt>
    <dgm:pt modelId="{424C636B-334A-4D55-A6FD-8697CE50D1D4}" type="pres">
      <dgm:prSet presAssocID="{B7E396E7-20A5-4851-B822-FCF6B76B8FCB}" presName="spaceBetweenRectangles" presStyleCnt="0"/>
      <dgm:spPr/>
    </dgm:pt>
    <dgm:pt modelId="{040E4FFB-F699-4DC5-B0D8-3AFD34B7A8DA}" type="pres">
      <dgm:prSet presAssocID="{506D6801-2C91-4FFC-8284-8917FC5B61AD}" presName="parentLin" presStyleCnt="0"/>
      <dgm:spPr/>
    </dgm:pt>
    <dgm:pt modelId="{D6361A18-FE18-4874-99FC-D9CC5FD494E8}" type="pres">
      <dgm:prSet presAssocID="{506D6801-2C91-4FFC-8284-8917FC5B61AD}" presName="parentLeftMargin" presStyleLbl="node1" presStyleIdx="2" presStyleCnt="4"/>
      <dgm:spPr/>
    </dgm:pt>
    <dgm:pt modelId="{401D827D-DCB5-4A76-9FD8-B875A754FB43}" type="pres">
      <dgm:prSet presAssocID="{506D6801-2C91-4FFC-8284-8917FC5B61A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3C22EBDB-168D-47D9-8D1C-7968BB3FB017}" type="pres">
      <dgm:prSet presAssocID="{506D6801-2C91-4FFC-8284-8917FC5B61AD}" presName="negativeSpace" presStyleCnt="0"/>
      <dgm:spPr/>
    </dgm:pt>
    <dgm:pt modelId="{C9718052-97D8-4A07-9831-8E92A71E9954}" type="pres">
      <dgm:prSet presAssocID="{506D6801-2C91-4FFC-8284-8917FC5B61A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4401341-E265-470A-BA41-4FC1AA7750E4}" type="presOf" srcId="{480E4176-08AC-4853-AF78-F45C9546E1D0}" destId="{1ABBFB8B-B201-449E-85B7-532709FF7E6B}" srcOrd="0" destOrd="0" presId="urn:microsoft.com/office/officeart/2005/8/layout/list1"/>
    <dgm:cxn modelId="{1BB40F47-513A-401D-B7DB-CC027FFBA25C}" type="presOf" srcId="{506D6801-2C91-4FFC-8284-8917FC5B61AD}" destId="{D6361A18-FE18-4874-99FC-D9CC5FD494E8}" srcOrd="0" destOrd="0" presId="urn:microsoft.com/office/officeart/2005/8/layout/list1"/>
    <dgm:cxn modelId="{D4289770-0F43-44ED-BEAC-0B1D169A8FA4}" srcId="{8C15B95C-B105-43D9-A923-3A3CA4B702E7}" destId="{506D6801-2C91-4FFC-8284-8917FC5B61AD}" srcOrd="3" destOrd="0" parTransId="{5BF9EA28-4723-485A-9E7A-70481E5CDCBA}" sibTransId="{71F96F23-1FB9-4E02-991C-CF76400E9D42}"/>
    <dgm:cxn modelId="{6778FE58-8111-4F61-BFE8-D400DDD57C47}" type="presOf" srcId="{D8121788-F6DD-4216-95B0-CADC422CA453}" destId="{06EDA5E5-449D-4D76-B304-82D20D416C0A}" srcOrd="0" destOrd="0" presId="urn:microsoft.com/office/officeart/2005/8/layout/list1"/>
    <dgm:cxn modelId="{4E4E1584-6D06-4522-B833-B4179368567E}" type="presOf" srcId="{E8AC32DB-B62F-4C83-BEB7-0C2C4FD4D4C4}" destId="{81D35A4D-BFF5-4507-9823-4BBCFB084DF1}" srcOrd="0" destOrd="0" presId="urn:microsoft.com/office/officeart/2005/8/layout/list1"/>
    <dgm:cxn modelId="{16A31D88-672D-4545-BD65-B86F93CCBE6D}" type="presOf" srcId="{D8121788-F6DD-4216-95B0-CADC422CA453}" destId="{DDB37466-3053-446E-B84E-AF0975168ACE}" srcOrd="1" destOrd="0" presId="urn:microsoft.com/office/officeart/2005/8/layout/list1"/>
    <dgm:cxn modelId="{B7ACE288-1C37-4B4F-9802-34F0B184B3DA}" srcId="{8C15B95C-B105-43D9-A923-3A3CA4B702E7}" destId="{E8AC32DB-B62F-4C83-BEB7-0C2C4FD4D4C4}" srcOrd="2" destOrd="0" parTransId="{D78C72BA-B6B4-4157-B130-58D7641E6062}" sibTransId="{B7E396E7-20A5-4851-B822-FCF6B76B8FCB}"/>
    <dgm:cxn modelId="{DA6C3F97-8098-40D8-AD43-0189FBAAC607}" srcId="{8C15B95C-B105-43D9-A923-3A3CA4B702E7}" destId="{480E4176-08AC-4853-AF78-F45C9546E1D0}" srcOrd="1" destOrd="0" parTransId="{01629FAD-5E8D-49AC-B326-76DE2CA3E667}" sibTransId="{EFBEBBC5-EA46-48E2-A395-73547958B241}"/>
    <dgm:cxn modelId="{BE2996B9-C4A5-419D-BBE8-26D516D4566E}" type="presOf" srcId="{E8AC32DB-B62F-4C83-BEB7-0C2C4FD4D4C4}" destId="{E1E4A413-71DC-4EE0-9E42-EE4027A2B114}" srcOrd="1" destOrd="0" presId="urn:microsoft.com/office/officeart/2005/8/layout/list1"/>
    <dgm:cxn modelId="{8DB2A2BE-EBAD-475E-A5B5-A3E7EF5C0376}" srcId="{8C15B95C-B105-43D9-A923-3A3CA4B702E7}" destId="{D8121788-F6DD-4216-95B0-CADC422CA453}" srcOrd="0" destOrd="0" parTransId="{2E5DA52E-AA55-4B50-B1C8-137C178DF004}" sibTransId="{476954F3-8FAD-44F2-90D5-5D4B72D57FAA}"/>
    <dgm:cxn modelId="{F53832D3-10CD-4318-8A67-F53435A93399}" type="presOf" srcId="{480E4176-08AC-4853-AF78-F45C9546E1D0}" destId="{28DF6780-3FCA-44BF-ADC1-00385C9FB39B}" srcOrd="1" destOrd="0" presId="urn:microsoft.com/office/officeart/2005/8/layout/list1"/>
    <dgm:cxn modelId="{AA932BD9-609B-4C7D-9038-6E273E0812AB}" type="presOf" srcId="{506D6801-2C91-4FFC-8284-8917FC5B61AD}" destId="{401D827D-DCB5-4A76-9FD8-B875A754FB43}" srcOrd="1" destOrd="0" presId="urn:microsoft.com/office/officeart/2005/8/layout/list1"/>
    <dgm:cxn modelId="{976CA7FF-387E-42DC-91D6-FEEED799B035}" type="presOf" srcId="{8C15B95C-B105-43D9-A923-3A3CA4B702E7}" destId="{919FC260-17E8-42F5-AE4E-377A89921CA9}" srcOrd="0" destOrd="0" presId="urn:microsoft.com/office/officeart/2005/8/layout/list1"/>
    <dgm:cxn modelId="{EAD2F356-AA0F-4CA8-90C1-4641E927EDD2}" type="presParOf" srcId="{919FC260-17E8-42F5-AE4E-377A89921CA9}" destId="{3138420A-788E-43C2-B265-A349E192D1C4}" srcOrd="0" destOrd="0" presId="urn:microsoft.com/office/officeart/2005/8/layout/list1"/>
    <dgm:cxn modelId="{B5063F2E-1EE0-4B2F-92CC-308A8E98918D}" type="presParOf" srcId="{3138420A-788E-43C2-B265-A349E192D1C4}" destId="{06EDA5E5-449D-4D76-B304-82D20D416C0A}" srcOrd="0" destOrd="0" presId="urn:microsoft.com/office/officeart/2005/8/layout/list1"/>
    <dgm:cxn modelId="{AA757A86-BD6C-4D96-AE89-655808B1E86C}" type="presParOf" srcId="{3138420A-788E-43C2-B265-A349E192D1C4}" destId="{DDB37466-3053-446E-B84E-AF0975168ACE}" srcOrd="1" destOrd="0" presId="urn:microsoft.com/office/officeart/2005/8/layout/list1"/>
    <dgm:cxn modelId="{7126E738-D30C-46D8-8370-BBF2FAA71D2D}" type="presParOf" srcId="{919FC260-17E8-42F5-AE4E-377A89921CA9}" destId="{9D2DB1EB-18AD-4D3A-8EA6-786E4FF0E0C2}" srcOrd="1" destOrd="0" presId="urn:microsoft.com/office/officeart/2005/8/layout/list1"/>
    <dgm:cxn modelId="{A5F2D626-C06F-4E27-A328-57AB2E527115}" type="presParOf" srcId="{919FC260-17E8-42F5-AE4E-377A89921CA9}" destId="{0880AE77-C62B-4226-9B25-573EB09A176F}" srcOrd="2" destOrd="0" presId="urn:microsoft.com/office/officeart/2005/8/layout/list1"/>
    <dgm:cxn modelId="{A7F7D089-557B-40E7-AAEB-6C2CE3C1EED5}" type="presParOf" srcId="{919FC260-17E8-42F5-AE4E-377A89921CA9}" destId="{4E1DAF24-6D1B-4E93-AA15-823F8ADD4ABF}" srcOrd="3" destOrd="0" presId="urn:microsoft.com/office/officeart/2005/8/layout/list1"/>
    <dgm:cxn modelId="{A78AF565-CFE9-40C6-BA92-03143A021576}" type="presParOf" srcId="{919FC260-17E8-42F5-AE4E-377A89921CA9}" destId="{B75A7858-2B89-4E27-AFE2-FF45BB7D9210}" srcOrd="4" destOrd="0" presId="urn:microsoft.com/office/officeart/2005/8/layout/list1"/>
    <dgm:cxn modelId="{83DBE8BE-70F0-45FF-A861-624913ABB7C3}" type="presParOf" srcId="{B75A7858-2B89-4E27-AFE2-FF45BB7D9210}" destId="{1ABBFB8B-B201-449E-85B7-532709FF7E6B}" srcOrd="0" destOrd="0" presId="urn:microsoft.com/office/officeart/2005/8/layout/list1"/>
    <dgm:cxn modelId="{F19A015B-8DBE-444E-B918-F06D0A6E4C8F}" type="presParOf" srcId="{B75A7858-2B89-4E27-AFE2-FF45BB7D9210}" destId="{28DF6780-3FCA-44BF-ADC1-00385C9FB39B}" srcOrd="1" destOrd="0" presId="urn:microsoft.com/office/officeart/2005/8/layout/list1"/>
    <dgm:cxn modelId="{13DBAB41-7969-4743-9E3A-81BCC819D9E8}" type="presParOf" srcId="{919FC260-17E8-42F5-AE4E-377A89921CA9}" destId="{06974065-899B-4E63-A515-08CE8ADA0349}" srcOrd="5" destOrd="0" presId="urn:microsoft.com/office/officeart/2005/8/layout/list1"/>
    <dgm:cxn modelId="{E3DF4FBD-B96A-40E2-8A08-7F971902EDF3}" type="presParOf" srcId="{919FC260-17E8-42F5-AE4E-377A89921CA9}" destId="{791C3A99-A73D-465F-ADD6-AB0C107A8E65}" srcOrd="6" destOrd="0" presId="urn:microsoft.com/office/officeart/2005/8/layout/list1"/>
    <dgm:cxn modelId="{E62FB946-CC91-48B6-8FFE-FF801BE2E740}" type="presParOf" srcId="{919FC260-17E8-42F5-AE4E-377A89921CA9}" destId="{39E1DBCD-A15A-4E33-977C-6791021A51B2}" srcOrd="7" destOrd="0" presId="urn:microsoft.com/office/officeart/2005/8/layout/list1"/>
    <dgm:cxn modelId="{5A94FA68-14EB-4938-964C-1D2C94D0EEC7}" type="presParOf" srcId="{919FC260-17E8-42F5-AE4E-377A89921CA9}" destId="{26E3131B-83F0-4E17-94DB-07C89A439DA4}" srcOrd="8" destOrd="0" presId="urn:microsoft.com/office/officeart/2005/8/layout/list1"/>
    <dgm:cxn modelId="{FC511DD9-03FC-4D3E-990D-F606315959CF}" type="presParOf" srcId="{26E3131B-83F0-4E17-94DB-07C89A439DA4}" destId="{81D35A4D-BFF5-4507-9823-4BBCFB084DF1}" srcOrd="0" destOrd="0" presId="urn:microsoft.com/office/officeart/2005/8/layout/list1"/>
    <dgm:cxn modelId="{C8E4D54E-F109-47D5-9B84-232B7DCEBC3A}" type="presParOf" srcId="{26E3131B-83F0-4E17-94DB-07C89A439DA4}" destId="{E1E4A413-71DC-4EE0-9E42-EE4027A2B114}" srcOrd="1" destOrd="0" presId="urn:microsoft.com/office/officeart/2005/8/layout/list1"/>
    <dgm:cxn modelId="{B38A6954-5494-4689-ABAA-18604B2EAB60}" type="presParOf" srcId="{919FC260-17E8-42F5-AE4E-377A89921CA9}" destId="{403057B6-2DE7-48A6-B4E1-96B54CEA220E}" srcOrd="9" destOrd="0" presId="urn:microsoft.com/office/officeart/2005/8/layout/list1"/>
    <dgm:cxn modelId="{2FD532D2-396F-47E9-AF21-A607E8C189E0}" type="presParOf" srcId="{919FC260-17E8-42F5-AE4E-377A89921CA9}" destId="{32347AB8-FD1C-4313-B7A6-A3D1CA189512}" srcOrd="10" destOrd="0" presId="urn:microsoft.com/office/officeart/2005/8/layout/list1"/>
    <dgm:cxn modelId="{EF5862D7-7D4A-478B-892B-4429DD4D94D7}" type="presParOf" srcId="{919FC260-17E8-42F5-AE4E-377A89921CA9}" destId="{424C636B-334A-4D55-A6FD-8697CE50D1D4}" srcOrd="11" destOrd="0" presId="urn:microsoft.com/office/officeart/2005/8/layout/list1"/>
    <dgm:cxn modelId="{E301B430-0286-4939-9953-B80D2789503B}" type="presParOf" srcId="{919FC260-17E8-42F5-AE4E-377A89921CA9}" destId="{040E4FFB-F699-4DC5-B0D8-3AFD34B7A8DA}" srcOrd="12" destOrd="0" presId="urn:microsoft.com/office/officeart/2005/8/layout/list1"/>
    <dgm:cxn modelId="{5BECE5EB-DFF4-4213-B4ED-D653B8F909FE}" type="presParOf" srcId="{040E4FFB-F699-4DC5-B0D8-3AFD34B7A8DA}" destId="{D6361A18-FE18-4874-99FC-D9CC5FD494E8}" srcOrd="0" destOrd="0" presId="urn:microsoft.com/office/officeart/2005/8/layout/list1"/>
    <dgm:cxn modelId="{81BF3E6F-0214-421D-9850-35D51960D08D}" type="presParOf" srcId="{040E4FFB-F699-4DC5-B0D8-3AFD34B7A8DA}" destId="{401D827D-DCB5-4A76-9FD8-B875A754FB43}" srcOrd="1" destOrd="0" presId="urn:microsoft.com/office/officeart/2005/8/layout/list1"/>
    <dgm:cxn modelId="{4FCC9443-F99E-4CA3-B46E-4CC19C1C5191}" type="presParOf" srcId="{919FC260-17E8-42F5-AE4E-377A89921CA9}" destId="{3C22EBDB-168D-47D9-8D1C-7968BB3FB017}" srcOrd="13" destOrd="0" presId="urn:microsoft.com/office/officeart/2005/8/layout/list1"/>
    <dgm:cxn modelId="{1405DE5F-B58D-4303-A8B3-21814D26CDAF}" type="presParOf" srcId="{919FC260-17E8-42F5-AE4E-377A89921CA9}" destId="{C9718052-97D8-4A07-9831-8E92A71E995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3E30BE-E02A-4EEE-8FC2-61095AFA9AAD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91FF192-BDAF-480F-87EA-301BCB6813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How satisfied are you with the level of </a:t>
          </a:r>
          <a:r>
            <a:rPr lang="en-US" b="1" i="1" u="sng" dirty="0"/>
            <a:t>learning</a:t>
          </a:r>
          <a:r>
            <a:rPr lang="en-US" dirty="0"/>
            <a:t> in your survey courses? Why?</a:t>
          </a:r>
        </a:p>
      </dgm:t>
    </dgm:pt>
    <dgm:pt modelId="{256A9EE1-7020-458C-85B6-5A549A5AA7A0}" type="parTrans" cxnId="{BF21A7C5-A192-4C26-9333-DC7C1E85A611}">
      <dgm:prSet/>
      <dgm:spPr/>
      <dgm:t>
        <a:bodyPr/>
        <a:lstStyle/>
        <a:p>
          <a:endParaRPr lang="en-US"/>
        </a:p>
      </dgm:t>
    </dgm:pt>
    <dgm:pt modelId="{39F37D51-4FC1-433B-8DCC-0B07EBB68A3E}" type="sibTrans" cxnId="{BF21A7C5-A192-4C26-9333-DC7C1E85A611}">
      <dgm:prSet/>
      <dgm:spPr/>
      <dgm:t>
        <a:bodyPr/>
        <a:lstStyle/>
        <a:p>
          <a:endParaRPr lang="en-US"/>
        </a:p>
      </dgm:t>
    </dgm:pt>
    <dgm:pt modelId="{CDFA3E6D-6E18-4B82-B009-DFD57B3EDF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What would you most like to change about your course? Why?</a:t>
          </a:r>
        </a:p>
      </dgm:t>
    </dgm:pt>
    <dgm:pt modelId="{87774430-1653-49B9-AFD3-E0FEAD423ADB}" type="parTrans" cxnId="{1EB8D64E-772B-454D-BB62-80012EBBE6CE}">
      <dgm:prSet/>
      <dgm:spPr/>
      <dgm:t>
        <a:bodyPr/>
        <a:lstStyle/>
        <a:p>
          <a:endParaRPr lang="en-US"/>
        </a:p>
      </dgm:t>
    </dgm:pt>
    <dgm:pt modelId="{F3DA640A-D941-4C27-9153-10EC8DED0969}" type="sibTrans" cxnId="{1EB8D64E-772B-454D-BB62-80012EBBE6CE}">
      <dgm:prSet/>
      <dgm:spPr/>
      <dgm:t>
        <a:bodyPr/>
        <a:lstStyle/>
        <a:p>
          <a:endParaRPr lang="en-US"/>
        </a:p>
      </dgm:t>
    </dgm:pt>
    <dgm:pt modelId="{71AB6199-995A-4772-A126-104A723F3068}" type="pres">
      <dgm:prSet presAssocID="{213E30BE-E02A-4EEE-8FC2-61095AFA9AAD}" presName="linear" presStyleCnt="0">
        <dgm:presLayoutVars>
          <dgm:animLvl val="lvl"/>
          <dgm:resizeHandles val="exact"/>
        </dgm:presLayoutVars>
      </dgm:prSet>
      <dgm:spPr/>
    </dgm:pt>
    <dgm:pt modelId="{9745D7EC-01C5-4041-9EEA-97D63CF33D85}" type="pres">
      <dgm:prSet presAssocID="{991FF192-BDAF-480F-87EA-301BCB68134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95C9DB5-C4A1-4105-8FB1-3602A45FF931}" type="pres">
      <dgm:prSet presAssocID="{39F37D51-4FC1-433B-8DCC-0B07EBB68A3E}" presName="spacer" presStyleCnt="0"/>
      <dgm:spPr/>
    </dgm:pt>
    <dgm:pt modelId="{5298B075-222C-437E-8D3F-13C149AC6D5E}" type="pres">
      <dgm:prSet presAssocID="{CDFA3E6D-6E18-4B82-B009-DFD57B3EDFF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FBE335F-D58B-4D6F-A450-315B2220299B}" type="presOf" srcId="{CDFA3E6D-6E18-4B82-B009-DFD57B3EDFF9}" destId="{5298B075-222C-437E-8D3F-13C149AC6D5E}" srcOrd="0" destOrd="0" presId="urn:microsoft.com/office/officeart/2005/8/layout/vList2"/>
    <dgm:cxn modelId="{4EEA4E69-8CFB-4523-AD7B-5EE292E0021F}" type="presOf" srcId="{213E30BE-E02A-4EEE-8FC2-61095AFA9AAD}" destId="{71AB6199-995A-4772-A126-104A723F3068}" srcOrd="0" destOrd="0" presId="urn:microsoft.com/office/officeart/2005/8/layout/vList2"/>
    <dgm:cxn modelId="{1EB8D64E-772B-454D-BB62-80012EBBE6CE}" srcId="{213E30BE-E02A-4EEE-8FC2-61095AFA9AAD}" destId="{CDFA3E6D-6E18-4B82-B009-DFD57B3EDFF9}" srcOrd="1" destOrd="0" parTransId="{87774430-1653-49B9-AFD3-E0FEAD423ADB}" sibTransId="{F3DA640A-D941-4C27-9153-10EC8DED0969}"/>
    <dgm:cxn modelId="{96FB1187-72A8-420F-9A4F-A397DD935AC8}" type="presOf" srcId="{991FF192-BDAF-480F-87EA-301BCB68134B}" destId="{9745D7EC-01C5-4041-9EEA-97D63CF33D85}" srcOrd="0" destOrd="0" presId="urn:microsoft.com/office/officeart/2005/8/layout/vList2"/>
    <dgm:cxn modelId="{BF21A7C5-A192-4C26-9333-DC7C1E85A611}" srcId="{213E30BE-E02A-4EEE-8FC2-61095AFA9AAD}" destId="{991FF192-BDAF-480F-87EA-301BCB68134B}" srcOrd="0" destOrd="0" parTransId="{256A9EE1-7020-458C-85B6-5A549A5AA7A0}" sibTransId="{39F37D51-4FC1-433B-8DCC-0B07EBB68A3E}"/>
    <dgm:cxn modelId="{69C4B31B-5D43-462C-A7C0-61D91F72D079}" type="presParOf" srcId="{71AB6199-995A-4772-A126-104A723F3068}" destId="{9745D7EC-01C5-4041-9EEA-97D63CF33D85}" srcOrd="0" destOrd="0" presId="urn:microsoft.com/office/officeart/2005/8/layout/vList2"/>
    <dgm:cxn modelId="{633B0156-1E04-4322-9F7A-9A1B2456C9F9}" type="presParOf" srcId="{71AB6199-995A-4772-A126-104A723F3068}" destId="{A95C9DB5-C4A1-4105-8FB1-3602A45FF931}" srcOrd="1" destOrd="0" presId="urn:microsoft.com/office/officeart/2005/8/layout/vList2"/>
    <dgm:cxn modelId="{0FB5D919-C6B6-4201-AEED-896D9BEABC40}" type="presParOf" srcId="{71AB6199-995A-4772-A126-104A723F3068}" destId="{5298B075-222C-437E-8D3F-13C149AC6D5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ACA44C-8687-4CC1-B4FB-224B3E1C12D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B0F214-0F54-4E05-9D13-2E03F60126C1}">
      <dgm:prSet/>
      <dgm:spPr/>
      <dgm:t>
        <a:bodyPr/>
        <a:lstStyle/>
        <a:p>
          <a:r>
            <a:rPr lang="en-US" dirty="0"/>
            <a:t>40% first generation</a:t>
          </a:r>
        </a:p>
      </dgm:t>
    </dgm:pt>
    <dgm:pt modelId="{E4878ADF-2684-4BD4-B06A-539FFA515082}" type="parTrans" cxnId="{C8BF1AF5-73D4-442F-9EDC-C0AA1A9A733E}">
      <dgm:prSet/>
      <dgm:spPr/>
      <dgm:t>
        <a:bodyPr/>
        <a:lstStyle/>
        <a:p>
          <a:endParaRPr lang="en-US"/>
        </a:p>
      </dgm:t>
    </dgm:pt>
    <dgm:pt modelId="{BF4E58E5-7C76-4134-86E1-CF2F16A36123}" type="sibTrans" cxnId="{C8BF1AF5-73D4-442F-9EDC-C0AA1A9A733E}">
      <dgm:prSet/>
      <dgm:spPr/>
      <dgm:t>
        <a:bodyPr/>
        <a:lstStyle/>
        <a:p>
          <a:endParaRPr lang="en-US"/>
        </a:p>
      </dgm:t>
    </dgm:pt>
    <dgm:pt modelId="{A7E1DCFA-3E9B-4467-AF19-A5C070804B00}">
      <dgm:prSet/>
      <dgm:spPr/>
      <dgm:t>
        <a:bodyPr/>
        <a:lstStyle/>
        <a:p>
          <a:r>
            <a:rPr lang="en-US" dirty="0"/>
            <a:t>40%  Pell Grant eligible</a:t>
          </a:r>
        </a:p>
      </dgm:t>
    </dgm:pt>
    <dgm:pt modelId="{5792FC3C-74EF-41F5-9B16-3CD8FCCA2271}" type="parTrans" cxnId="{5B2D0B11-D56F-421E-A095-2A430A7DD65B}">
      <dgm:prSet/>
      <dgm:spPr/>
      <dgm:t>
        <a:bodyPr/>
        <a:lstStyle/>
        <a:p>
          <a:endParaRPr lang="en-US"/>
        </a:p>
      </dgm:t>
    </dgm:pt>
    <dgm:pt modelId="{E9E30C9D-9562-4705-AB95-54607C17E2B7}" type="sibTrans" cxnId="{5B2D0B11-D56F-421E-A095-2A430A7DD65B}">
      <dgm:prSet/>
      <dgm:spPr/>
      <dgm:t>
        <a:bodyPr/>
        <a:lstStyle/>
        <a:p>
          <a:endParaRPr lang="en-US"/>
        </a:p>
      </dgm:t>
    </dgm:pt>
    <dgm:pt modelId="{551ABC86-913A-4D1C-80C2-64B95B4A782A}">
      <dgm:prSet/>
      <dgm:spPr/>
      <dgm:t>
        <a:bodyPr/>
        <a:lstStyle/>
        <a:p>
          <a:r>
            <a:rPr lang="en-US" dirty="0"/>
            <a:t>20% learning disability</a:t>
          </a:r>
        </a:p>
      </dgm:t>
    </dgm:pt>
    <dgm:pt modelId="{677E5C21-32E2-4782-8131-44F603842F47}" type="parTrans" cxnId="{468033AE-7D7E-4BC3-A5BC-79869B643653}">
      <dgm:prSet/>
      <dgm:spPr/>
      <dgm:t>
        <a:bodyPr/>
        <a:lstStyle/>
        <a:p>
          <a:endParaRPr lang="en-US"/>
        </a:p>
      </dgm:t>
    </dgm:pt>
    <dgm:pt modelId="{CB1E8091-D61E-4604-B613-DB65E499CA82}" type="sibTrans" cxnId="{468033AE-7D7E-4BC3-A5BC-79869B643653}">
      <dgm:prSet/>
      <dgm:spPr/>
      <dgm:t>
        <a:bodyPr/>
        <a:lstStyle/>
        <a:p>
          <a:endParaRPr lang="en-US"/>
        </a:p>
      </dgm:t>
    </dgm:pt>
    <dgm:pt modelId="{04111582-FCEB-4818-AA00-6D72D5FF3847}">
      <dgm:prSet/>
      <dgm:spPr/>
      <dgm:t>
        <a:bodyPr/>
        <a:lstStyle/>
        <a:p>
          <a:r>
            <a:rPr lang="en-US" dirty="0"/>
            <a:t>Minority-majority institution</a:t>
          </a:r>
        </a:p>
      </dgm:t>
    </dgm:pt>
    <dgm:pt modelId="{7B0EB411-2054-4D05-AC18-7AD84F53A5D7}" type="parTrans" cxnId="{891406BB-69C1-4EA4-8E47-ACF5A7E78ABF}">
      <dgm:prSet/>
      <dgm:spPr/>
      <dgm:t>
        <a:bodyPr/>
        <a:lstStyle/>
        <a:p>
          <a:endParaRPr lang="en-US"/>
        </a:p>
      </dgm:t>
    </dgm:pt>
    <dgm:pt modelId="{4BFF8E3F-0EED-4689-ADA6-1687EF2E5A2F}" type="sibTrans" cxnId="{891406BB-69C1-4EA4-8E47-ACF5A7E78ABF}">
      <dgm:prSet/>
      <dgm:spPr/>
      <dgm:t>
        <a:bodyPr/>
        <a:lstStyle/>
        <a:p>
          <a:endParaRPr lang="en-US"/>
        </a:p>
      </dgm:t>
    </dgm:pt>
    <dgm:pt modelId="{C5B325F3-F8E6-4CDB-A232-B5181B1AD8B1}" type="pres">
      <dgm:prSet presAssocID="{49ACA44C-8687-4CC1-B4FB-224B3E1C12D2}" presName="vert0" presStyleCnt="0">
        <dgm:presLayoutVars>
          <dgm:dir/>
          <dgm:animOne val="branch"/>
          <dgm:animLvl val="lvl"/>
        </dgm:presLayoutVars>
      </dgm:prSet>
      <dgm:spPr/>
    </dgm:pt>
    <dgm:pt modelId="{6D0E4650-2A29-46B6-9A7B-38245917991E}" type="pres">
      <dgm:prSet presAssocID="{40B0F214-0F54-4E05-9D13-2E03F60126C1}" presName="thickLine" presStyleLbl="alignNode1" presStyleIdx="0" presStyleCnt="4"/>
      <dgm:spPr/>
    </dgm:pt>
    <dgm:pt modelId="{972FE71F-CFC9-4566-BC08-D2B41F11790C}" type="pres">
      <dgm:prSet presAssocID="{40B0F214-0F54-4E05-9D13-2E03F60126C1}" presName="horz1" presStyleCnt="0"/>
      <dgm:spPr/>
    </dgm:pt>
    <dgm:pt modelId="{360B3ED1-A4A2-406D-97F4-604DBC33CFC6}" type="pres">
      <dgm:prSet presAssocID="{40B0F214-0F54-4E05-9D13-2E03F60126C1}" presName="tx1" presStyleLbl="revTx" presStyleIdx="0" presStyleCnt="4"/>
      <dgm:spPr/>
    </dgm:pt>
    <dgm:pt modelId="{A8587815-FF0D-4F02-BC60-A5A77F80BD8D}" type="pres">
      <dgm:prSet presAssocID="{40B0F214-0F54-4E05-9D13-2E03F60126C1}" presName="vert1" presStyleCnt="0"/>
      <dgm:spPr/>
    </dgm:pt>
    <dgm:pt modelId="{7CBB43AE-4269-46AB-B53E-122A84669DC4}" type="pres">
      <dgm:prSet presAssocID="{A7E1DCFA-3E9B-4467-AF19-A5C070804B00}" presName="thickLine" presStyleLbl="alignNode1" presStyleIdx="1" presStyleCnt="4"/>
      <dgm:spPr/>
    </dgm:pt>
    <dgm:pt modelId="{9B276582-2A28-4EB8-94B9-3BAE7B1A1B30}" type="pres">
      <dgm:prSet presAssocID="{A7E1DCFA-3E9B-4467-AF19-A5C070804B00}" presName="horz1" presStyleCnt="0"/>
      <dgm:spPr/>
    </dgm:pt>
    <dgm:pt modelId="{B4485078-9A81-4CEB-A0B3-AC7F99CE3692}" type="pres">
      <dgm:prSet presAssocID="{A7E1DCFA-3E9B-4467-AF19-A5C070804B00}" presName="tx1" presStyleLbl="revTx" presStyleIdx="1" presStyleCnt="4"/>
      <dgm:spPr/>
    </dgm:pt>
    <dgm:pt modelId="{496873A1-7E1E-4A69-8428-77DE36BBF741}" type="pres">
      <dgm:prSet presAssocID="{A7E1DCFA-3E9B-4467-AF19-A5C070804B00}" presName="vert1" presStyleCnt="0"/>
      <dgm:spPr/>
    </dgm:pt>
    <dgm:pt modelId="{154F0741-AE2D-4522-B770-04F6BC4BBE55}" type="pres">
      <dgm:prSet presAssocID="{551ABC86-913A-4D1C-80C2-64B95B4A782A}" presName="thickLine" presStyleLbl="alignNode1" presStyleIdx="2" presStyleCnt="4"/>
      <dgm:spPr/>
    </dgm:pt>
    <dgm:pt modelId="{C1152B27-CD3C-4512-B049-57FA1C748162}" type="pres">
      <dgm:prSet presAssocID="{551ABC86-913A-4D1C-80C2-64B95B4A782A}" presName="horz1" presStyleCnt="0"/>
      <dgm:spPr/>
    </dgm:pt>
    <dgm:pt modelId="{056D55A7-6525-4A23-A8F3-ADF83A240734}" type="pres">
      <dgm:prSet presAssocID="{551ABC86-913A-4D1C-80C2-64B95B4A782A}" presName="tx1" presStyleLbl="revTx" presStyleIdx="2" presStyleCnt="4"/>
      <dgm:spPr/>
    </dgm:pt>
    <dgm:pt modelId="{D4F76CBF-698B-44B9-B32B-5A94C9020D33}" type="pres">
      <dgm:prSet presAssocID="{551ABC86-913A-4D1C-80C2-64B95B4A782A}" presName="vert1" presStyleCnt="0"/>
      <dgm:spPr/>
    </dgm:pt>
    <dgm:pt modelId="{C5E32401-0A41-4276-8430-A295A28B9B63}" type="pres">
      <dgm:prSet presAssocID="{04111582-FCEB-4818-AA00-6D72D5FF3847}" presName="thickLine" presStyleLbl="alignNode1" presStyleIdx="3" presStyleCnt="4"/>
      <dgm:spPr/>
    </dgm:pt>
    <dgm:pt modelId="{A82807C8-3D2E-480E-8D18-99421D05BB24}" type="pres">
      <dgm:prSet presAssocID="{04111582-FCEB-4818-AA00-6D72D5FF3847}" presName="horz1" presStyleCnt="0"/>
      <dgm:spPr/>
    </dgm:pt>
    <dgm:pt modelId="{14D46503-02BB-4511-A71D-ED7C0FF1FCBB}" type="pres">
      <dgm:prSet presAssocID="{04111582-FCEB-4818-AA00-6D72D5FF3847}" presName="tx1" presStyleLbl="revTx" presStyleIdx="3" presStyleCnt="4"/>
      <dgm:spPr/>
    </dgm:pt>
    <dgm:pt modelId="{F709F06F-2FAE-4FE5-A27D-ED6158A260C3}" type="pres">
      <dgm:prSet presAssocID="{04111582-FCEB-4818-AA00-6D72D5FF3847}" presName="vert1" presStyleCnt="0"/>
      <dgm:spPr/>
    </dgm:pt>
  </dgm:ptLst>
  <dgm:cxnLst>
    <dgm:cxn modelId="{5B2D0B11-D56F-421E-A095-2A430A7DD65B}" srcId="{49ACA44C-8687-4CC1-B4FB-224B3E1C12D2}" destId="{A7E1DCFA-3E9B-4467-AF19-A5C070804B00}" srcOrd="1" destOrd="0" parTransId="{5792FC3C-74EF-41F5-9B16-3CD8FCCA2271}" sibTransId="{E9E30C9D-9562-4705-AB95-54607C17E2B7}"/>
    <dgm:cxn modelId="{D4A4821A-7DF9-42B2-B541-9F9E7FA531F9}" type="presOf" srcId="{551ABC86-913A-4D1C-80C2-64B95B4A782A}" destId="{056D55A7-6525-4A23-A8F3-ADF83A240734}" srcOrd="0" destOrd="0" presId="urn:microsoft.com/office/officeart/2008/layout/LinedList"/>
    <dgm:cxn modelId="{50164C43-BD1B-4A4C-94AB-A58A99E49771}" type="presOf" srcId="{A7E1DCFA-3E9B-4467-AF19-A5C070804B00}" destId="{B4485078-9A81-4CEB-A0B3-AC7F99CE3692}" srcOrd="0" destOrd="0" presId="urn:microsoft.com/office/officeart/2008/layout/LinedList"/>
    <dgm:cxn modelId="{49A36C8B-38FE-43ED-8DEF-E557F698A1D4}" type="presOf" srcId="{40B0F214-0F54-4E05-9D13-2E03F60126C1}" destId="{360B3ED1-A4A2-406D-97F4-604DBC33CFC6}" srcOrd="0" destOrd="0" presId="urn:microsoft.com/office/officeart/2008/layout/LinedList"/>
    <dgm:cxn modelId="{1DE50590-6C21-4501-8B97-540A1DB6C088}" type="presOf" srcId="{49ACA44C-8687-4CC1-B4FB-224B3E1C12D2}" destId="{C5B325F3-F8E6-4CDB-A232-B5181B1AD8B1}" srcOrd="0" destOrd="0" presId="urn:microsoft.com/office/officeart/2008/layout/LinedList"/>
    <dgm:cxn modelId="{9C595A94-A3A4-45CE-8377-9CC21AEA6EC7}" type="presOf" srcId="{04111582-FCEB-4818-AA00-6D72D5FF3847}" destId="{14D46503-02BB-4511-A71D-ED7C0FF1FCBB}" srcOrd="0" destOrd="0" presId="urn:microsoft.com/office/officeart/2008/layout/LinedList"/>
    <dgm:cxn modelId="{468033AE-7D7E-4BC3-A5BC-79869B643653}" srcId="{49ACA44C-8687-4CC1-B4FB-224B3E1C12D2}" destId="{551ABC86-913A-4D1C-80C2-64B95B4A782A}" srcOrd="2" destOrd="0" parTransId="{677E5C21-32E2-4782-8131-44F603842F47}" sibTransId="{CB1E8091-D61E-4604-B613-DB65E499CA82}"/>
    <dgm:cxn modelId="{891406BB-69C1-4EA4-8E47-ACF5A7E78ABF}" srcId="{49ACA44C-8687-4CC1-B4FB-224B3E1C12D2}" destId="{04111582-FCEB-4818-AA00-6D72D5FF3847}" srcOrd="3" destOrd="0" parTransId="{7B0EB411-2054-4D05-AC18-7AD84F53A5D7}" sibTransId="{4BFF8E3F-0EED-4689-ADA6-1687EF2E5A2F}"/>
    <dgm:cxn modelId="{C8BF1AF5-73D4-442F-9EDC-C0AA1A9A733E}" srcId="{49ACA44C-8687-4CC1-B4FB-224B3E1C12D2}" destId="{40B0F214-0F54-4E05-9D13-2E03F60126C1}" srcOrd="0" destOrd="0" parTransId="{E4878ADF-2684-4BD4-B06A-539FFA515082}" sibTransId="{BF4E58E5-7C76-4134-86E1-CF2F16A36123}"/>
    <dgm:cxn modelId="{581C88CB-D5F6-4318-BCFF-E771FCFA7868}" type="presParOf" srcId="{C5B325F3-F8E6-4CDB-A232-B5181B1AD8B1}" destId="{6D0E4650-2A29-46B6-9A7B-38245917991E}" srcOrd="0" destOrd="0" presId="urn:microsoft.com/office/officeart/2008/layout/LinedList"/>
    <dgm:cxn modelId="{2457A0BA-6720-43FE-BE35-62C62C14311F}" type="presParOf" srcId="{C5B325F3-F8E6-4CDB-A232-B5181B1AD8B1}" destId="{972FE71F-CFC9-4566-BC08-D2B41F11790C}" srcOrd="1" destOrd="0" presId="urn:microsoft.com/office/officeart/2008/layout/LinedList"/>
    <dgm:cxn modelId="{ED66FF44-BDC5-4502-9832-98AE991A950D}" type="presParOf" srcId="{972FE71F-CFC9-4566-BC08-D2B41F11790C}" destId="{360B3ED1-A4A2-406D-97F4-604DBC33CFC6}" srcOrd="0" destOrd="0" presId="urn:microsoft.com/office/officeart/2008/layout/LinedList"/>
    <dgm:cxn modelId="{35B9EF0A-C358-4DAB-A0BB-F26F316E1F83}" type="presParOf" srcId="{972FE71F-CFC9-4566-BC08-D2B41F11790C}" destId="{A8587815-FF0D-4F02-BC60-A5A77F80BD8D}" srcOrd="1" destOrd="0" presId="urn:microsoft.com/office/officeart/2008/layout/LinedList"/>
    <dgm:cxn modelId="{A50C52E6-A9F9-4822-822C-C4CBB4DD578A}" type="presParOf" srcId="{C5B325F3-F8E6-4CDB-A232-B5181B1AD8B1}" destId="{7CBB43AE-4269-46AB-B53E-122A84669DC4}" srcOrd="2" destOrd="0" presId="urn:microsoft.com/office/officeart/2008/layout/LinedList"/>
    <dgm:cxn modelId="{6D1F6060-C024-47A8-B0B6-5E328CEE1611}" type="presParOf" srcId="{C5B325F3-F8E6-4CDB-A232-B5181B1AD8B1}" destId="{9B276582-2A28-4EB8-94B9-3BAE7B1A1B30}" srcOrd="3" destOrd="0" presId="urn:microsoft.com/office/officeart/2008/layout/LinedList"/>
    <dgm:cxn modelId="{507DB455-7FEE-49F6-BD8A-411152F3AF1C}" type="presParOf" srcId="{9B276582-2A28-4EB8-94B9-3BAE7B1A1B30}" destId="{B4485078-9A81-4CEB-A0B3-AC7F99CE3692}" srcOrd="0" destOrd="0" presId="urn:microsoft.com/office/officeart/2008/layout/LinedList"/>
    <dgm:cxn modelId="{70FDA7BF-B0FA-4E7E-9FC7-5811572A6D9F}" type="presParOf" srcId="{9B276582-2A28-4EB8-94B9-3BAE7B1A1B30}" destId="{496873A1-7E1E-4A69-8428-77DE36BBF741}" srcOrd="1" destOrd="0" presId="urn:microsoft.com/office/officeart/2008/layout/LinedList"/>
    <dgm:cxn modelId="{1DADF14D-5BAA-48B6-B98B-9A722C7CBCC2}" type="presParOf" srcId="{C5B325F3-F8E6-4CDB-A232-B5181B1AD8B1}" destId="{154F0741-AE2D-4522-B770-04F6BC4BBE55}" srcOrd="4" destOrd="0" presId="urn:microsoft.com/office/officeart/2008/layout/LinedList"/>
    <dgm:cxn modelId="{AB46A956-2096-4B53-A61D-BEB809EB5C01}" type="presParOf" srcId="{C5B325F3-F8E6-4CDB-A232-B5181B1AD8B1}" destId="{C1152B27-CD3C-4512-B049-57FA1C748162}" srcOrd="5" destOrd="0" presId="urn:microsoft.com/office/officeart/2008/layout/LinedList"/>
    <dgm:cxn modelId="{317CB540-5016-47EC-A1E0-909981F8BD97}" type="presParOf" srcId="{C1152B27-CD3C-4512-B049-57FA1C748162}" destId="{056D55A7-6525-4A23-A8F3-ADF83A240734}" srcOrd="0" destOrd="0" presId="urn:microsoft.com/office/officeart/2008/layout/LinedList"/>
    <dgm:cxn modelId="{7A3D0F5F-57BD-40E2-8198-89B57EF39BE2}" type="presParOf" srcId="{C1152B27-CD3C-4512-B049-57FA1C748162}" destId="{D4F76CBF-698B-44B9-B32B-5A94C9020D33}" srcOrd="1" destOrd="0" presId="urn:microsoft.com/office/officeart/2008/layout/LinedList"/>
    <dgm:cxn modelId="{47259C26-98FB-4899-A8AF-C883C42D7D0D}" type="presParOf" srcId="{C5B325F3-F8E6-4CDB-A232-B5181B1AD8B1}" destId="{C5E32401-0A41-4276-8430-A295A28B9B63}" srcOrd="6" destOrd="0" presId="urn:microsoft.com/office/officeart/2008/layout/LinedList"/>
    <dgm:cxn modelId="{DC1AF541-CB77-450B-BF41-7946D8AC1E55}" type="presParOf" srcId="{C5B325F3-F8E6-4CDB-A232-B5181B1AD8B1}" destId="{A82807C8-3D2E-480E-8D18-99421D05BB24}" srcOrd="7" destOrd="0" presId="urn:microsoft.com/office/officeart/2008/layout/LinedList"/>
    <dgm:cxn modelId="{F40CEBF5-E404-4790-AF3A-9BEF1AD15E14}" type="presParOf" srcId="{A82807C8-3D2E-480E-8D18-99421D05BB24}" destId="{14D46503-02BB-4511-A71D-ED7C0FF1FCBB}" srcOrd="0" destOrd="0" presId="urn:microsoft.com/office/officeart/2008/layout/LinedList"/>
    <dgm:cxn modelId="{A70CFF41-8309-423B-B743-9642C3034FA6}" type="presParOf" srcId="{A82807C8-3D2E-480E-8D18-99421D05BB24}" destId="{F709F06F-2FAE-4FE5-A27D-ED6158A260C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00ED22-7EE4-47CB-8925-2E79F50BD951}" type="doc">
      <dgm:prSet loTypeId="urn:microsoft.com/office/officeart/2005/8/layout/process5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52C0666-F02A-4A6D-8F52-0ABC222FBA25}">
      <dgm:prSet/>
      <dgm:spPr/>
      <dgm:t>
        <a:bodyPr/>
        <a:lstStyle/>
        <a:p>
          <a:r>
            <a:rPr lang="en-US" dirty="0"/>
            <a:t>30% </a:t>
          </a:r>
        </a:p>
        <a:p>
          <a:r>
            <a:rPr lang="en-US" dirty="0"/>
            <a:t>Information lost by end of class.</a:t>
          </a:r>
        </a:p>
      </dgm:t>
    </dgm:pt>
    <dgm:pt modelId="{4B8E8806-4FF0-4DF9-92F5-83B85B25EE76}" type="parTrans" cxnId="{2CA6546E-4EBB-45B4-99A2-9114F61D4EBA}">
      <dgm:prSet/>
      <dgm:spPr/>
      <dgm:t>
        <a:bodyPr/>
        <a:lstStyle/>
        <a:p>
          <a:endParaRPr lang="en-US"/>
        </a:p>
      </dgm:t>
    </dgm:pt>
    <dgm:pt modelId="{B22842DB-1835-48CE-B9C4-5B17098AB2F1}" type="sibTrans" cxnId="{2CA6546E-4EBB-45B4-99A2-9114F61D4EBA}">
      <dgm:prSet/>
      <dgm:spPr/>
      <dgm:t>
        <a:bodyPr/>
        <a:lstStyle/>
        <a:p>
          <a:endParaRPr lang="en-US"/>
        </a:p>
      </dgm:t>
    </dgm:pt>
    <dgm:pt modelId="{6760AA20-C21F-4C9A-A4FA-5A8812EAAA75}">
      <dgm:prSet/>
      <dgm:spPr/>
      <dgm:t>
        <a:bodyPr/>
        <a:lstStyle/>
        <a:p>
          <a:r>
            <a:rPr lang="en-US" dirty="0"/>
            <a:t>50% </a:t>
          </a:r>
        </a:p>
        <a:p>
          <a:r>
            <a:rPr lang="en-US" dirty="0"/>
            <a:t>Information lost in one month.</a:t>
          </a:r>
        </a:p>
      </dgm:t>
    </dgm:pt>
    <dgm:pt modelId="{485B0BEA-E947-4691-AC7C-CE9F1A1A3033}" type="parTrans" cxnId="{DF4C0AD8-99B8-429A-A6C9-7E6DBC6A082A}">
      <dgm:prSet/>
      <dgm:spPr/>
      <dgm:t>
        <a:bodyPr/>
        <a:lstStyle/>
        <a:p>
          <a:endParaRPr lang="en-US"/>
        </a:p>
      </dgm:t>
    </dgm:pt>
    <dgm:pt modelId="{5076ED6F-5368-454C-B4D0-515C61323363}" type="sibTrans" cxnId="{DF4C0AD8-99B8-429A-A6C9-7E6DBC6A082A}">
      <dgm:prSet/>
      <dgm:spPr/>
      <dgm:t>
        <a:bodyPr/>
        <a:lstStyle/>
        <a:p>
          <a:endParaRPr lang="en-US"/>
        </a:p>
      </dgm:t>
    </dgm:pt>
    <dgm:pt modelId="{7A389324-D4D4-4CC6-9172-F13DD8776AF0}">
      <dgm:prSet/>
      <dgm:spPr/>
      <dgm:t>
        <a:bodyPr/>
        <a:lstStyle/>
        <a:p>
          <a:r>
            <a:rPr lang="en-US" dirty="0"/>
            <a:t>80% </a:t>
          </a:r>
        </a:p>
        <a:p>
          <a:r>
            <a:rPr lang="en-US" dirty="0"/>
            <a:t>Information lost in one semester.</a:t>
          </a:r>
        </a:p>
      </dgm:t>
    </dgm:pt>
    <dgm:pt modelId="{D1298383-BC7F-40AE-BAF1-F972FDC8D8D3}" type="parTrans" cxnId="{E0020014-BC17-41B9-BAFD-CA627BB19EB8}">
      <dgm:prSet/>
      <dgm:spPr/>
      <dgm:t>
        <a:bodyPr/>
        <a:lstStyle/>
        <a:p>
          <a:endParaRPr lang="en-US"/>
        </a:p>
      </dgm:t>
    </dgm:pt>
    <dgm:pt modelId="{B9A5A3E8-6012-4370-8580-B716D832317E}" type="sibTrans" cxnId="{E0020014-BC17-41B9-BAFD-CA627BB19EB8}">
      <dgm:prSet/>
      <dgm:spPr/>
      <dgm:t>
        <a:bodyPr/>
        <a:lstStyle/>
        <a:p>
          <a:endParaRPr lang="en-US"/>
        </a:p>
      </dgm:t>
    </dgm:pt>
    <dgm:pt modelId="{108F4742-61C9-41D2-870D-C32F6270FDC1}">
      <dgm:prSet/>
      <dgm:spPr/>
      <dgm:t>
        <a:bodyPr/>
        <a:lstStyle/>
        <a:p>
          <a:r>
            <a:rPr lang="en-US" dirty="0"/>
            <a:t>100%</a:t>
          </a:r>
        </a:p>
        <a:p>
          <a:r>
            <a:rPr lang="en-US" dirty="0"/>
            <a:t>Phones are more fun.</a:t>
          </a:r>
        </a:p>
      </dgm:t>
    </dgm:pt>
    <dgm:pt modelId="{590A78DE-52CF-4A29-B893-FA56A9AED3FE}" type="parTrans" cxnId="{2C547D51-C69D-49B0-824C-BFC029D50B9E}">
      <dgm:prSet/>
      <dgm:spPr/>
      <dgm:t>
        <a:bodyPr/>
        <a:lstStyle/>
        <a:p>
          <a:endParaRPr lang="en-US"/>
        </a:p>
      </dgm:t>
    </dgm:pt>
    <dgm:pt modelId="{6E7F4906-D6C0-4ACD-AA83-DD5A2261BF41}" type="sibTrans" cxnId="{2C547D51-C69D-49B0-824C-BFC029D50B9E}">
      <dgm:prSet/>
      <dgm:spPr/>
      <dgm:t>
        <a:bodyPr/>
        <a:lstStyle/>
        <a:p>
          <a:endParaRPr lang="en-US"/>
        </a:p>
      </dgm:t>
    </dgm:pt>
    <dgm:pt modelId="{7D24013B-D0BB-4CC8-9A78-744EDE0BEC97}" type="pres">
      <dgm:prSet presAssocID="{0700ED22-7EE4-47CB-8925-2E79F50BD951}" presName="diagram" presStyleCnt="0">
        <dgm:presLayoutVars>
          <dgm:dir/>
          <dgm:resizeHandles val="exact"/>
        </dgm:presLayoutVars>
      </dgm:prSet>
      <dgm:spPr/>
    </dgm:pt>
    <dgm:pt modelId="{32B99DC3-0B5F-4BCE-A221-0A07E28F9196}" type="pres">
      <dgm:prSet presAssocID="{A52C0666-F02A-4A6D-8F52-0ABC222FBA25}" presName="node" presStyleLbl="node1" presStyleIdx="0" presStyleCnt="4">
        <dgm:presLayoutVars>
          <dgm:bulletEnabled val="1"/>
        </dgm:presLayoutVars>
      </dgm:prSet>
      <dgm:spPr/>
    </dgm:pt>
    <dgm:pt modelId="{D782CE36-70BE-4FFC-A8F7-926C953EA229}" type="pres">
      <dgm:prSet presAssocID="{B22842DB-1835-48CE-B9C4-5B17098AB2F1}" presName="sibTrans" presStyleLbl="sibTrans2D1" presStyleIdx="0" presStyleCnt="3"/>
      <dgm:spPr/>
    </dgm:pt>
    <dgm:pt modelId="{2522A969-9EFC-49BF-BE4D-8510F6283BA6}" type="pres">
      <dgm:prSet presAssocID="{B22842DB-1835-48CE-B9C4-5B17098AB2F1}" presName="connectorText" presStyleLbl="sibTrans2D1" presStyleIdx="0" presStyleCnt="3"/>
      <dgm:spPr/>
    </dgm:pt>
    <dgm:pt modelId="{1DA01944-D4C5-46CC-A1A9-5C7B8F5644CE}" type="pres">
      <dgm:prSet presAssocID="{6760AA20-C21F-4C9A-A4FA-5A8812EAAA75}" presName="node" presStyleLbl="node1" presStyleIdx="1" presStyleCnt="4">
        <dgm:presLayoutVars>
          <dgm:bulletEnabled val="1"/>
        </dgm:presLayoutVars>
      </dgm:prSet>
      <dgm:spPr/>
    </dgm:pt>
    <dgm:pt modelId="{C54E0E9D-AAC1-4DC6-BEBC-62BA87FC7077}" type="pres">
      <dgm:prSet presAssocID="{5076ED6F-5368-454C-B4D0-515C61323363}" presName="sibTrans" presStyleLbl="sibTrans2D1" presStyleIdx="1" presStyleCnt="3"/>
      <dgm:spPr/>
    </dgm:pt>
    <dgm:pt modelId="{B5A6B9DB-0B48-44E2-B073-4575C71EA151}" type="pres">
      <dgm:prSet presAssocID="{5076ED6F-5368-454C-B4D0-515C61323363}" presName="connectorText" presStyleLbl="sibTrans2D1" presStyleIdx="1" presStyleCnt="3"/>
      <dgm:spPr/>
    </dgm:pt>
    <dgm:pt modelId="{34222259-C79C-4AB2-8C6F-CB0DDEA58808}" type="pres">
      <dgm:prSet presAssocID="{7A389324-D4D4-4CC6-9172-F13DD8776AF0}" presName="node" presStyleLbl="node1" presStyleIdx="2" presStyleCnt="4">
        <dgm:presLayoutVars>
          <dgm:bulletEnabled val="1"/>
        </dgm:presLayoutVars>
      </dgm:prSet>
      <dgm:spPr/>
    </dgm:pt>
    <dgm:pt modelId="{DAFDACFB-18A2-428A-A8A5-FE00FE7E477C}" type="pres">
      <dgm:prSet presAssocID="{B9A5A3E8-6012-4370-8580-B716D832317E}" presName="sibTrans" presStyleLbl="sibTrans2D1" presStyleIdx="2" presStyleCnt="3"/>
      <dgm:spPr/>
    </dgm:pt>
    <dgm:pt modelId="{CA6CC970-7593-4322-AEC9-1ADCCB70795F}" type="pres">
      <dgm:prSet presAssocID="{B9A5A3E8-6012-4370-8580-B716D832317E}" presName="connectorText" presStyleLbl="sibTrans2D1" presStyleIdx="2" presStyleCnt="3"/>
      <dgm:spPr/>
    </dgm:pt>
    <dgm:pt modelId="{A8759E7C-F3C0-4DBE-9BBF-2F30A8065CE2}" type="pres">
      <dgm:prSet presAssocID="{108F4742-61C9-41D2-870D-C32F6270FDC1}" presName="node" presStyleLbl="node1" presStyleIdx="3" presStyleCnt="4">
        <dgm:presLayoutVars>
          <dgm:bulletEnabled val="1"/>
        </dgm:presLayoutVars>
      </dgm:prSet>
      <dgm:spPr/>
    </dgm:pt>
  </dgm:ptLst>
  <dgm:cxnLst>
    <dgm:cxn modelId="{8935B508-1AF4-4E82-8FEC-67EDDF87ED52}" type="presOf" srcId="{A52C0666-F02A-4A6D-8F52-0ABC222FBA25}" destId="{32B99DC3-0B5F-4BCE-A221-0A07E28F9196}" srcOrd="0" destOrd="0" presId="urn:microsoft.com/office/officeart/2005/8/layout/process5"/>
    <dgm:cxn modelId="{E0020014-BC17-41B9-BAFD-CA627BB19EB8}" srcId="{0700ED22-7EE4-47CB-8925-2E79F50BD951}" destId="{7A389324-D4D4-4CC6-9172-F13DD8776AF0}" srcOrd="2" destOrd="0" parTransId="{D1298383-BC7F-40AE-BAF1-F972FDC8D8D3}" sibTransId="{B9A5A3E8-6012-4370-8580-B716D832317E}"/>
    <dgm:cxn modelId="{DF152019-38FB-4488-B3D1-AE643A971F01}" type="presOf" srcId="{5076ED6F-5368-454C-B4D0-515C61323363}" destId="{B5A6B9DB-0B48-44E2-B073-4575C71EA151}" srcOrd="1" destOrd="0" presId="urn:microsoft.com/office/officeart/2005/8/layout/process5"/>
    <dgm:cxn modelId="{EC46E425-278A-4C6C-9A0A-9A7248CF258D}" type="presOf" srcId="{108F4742-61C9-41D2-870D-C32F6270FDC1}" destId="{A8759E7C-F3C0-4DBE-9BBF-2F30A8065CE2}" srcOrd="0" destOrd="0" presId="urn:microsoft.com/office/officeart/2005/8/layout/process5"/>
    <dgm:cxn modelId="{14031C2B-DE7B-45D4-A4EF-0CB87ABE421B}" type="presOf" srcId="{0700ED22-7EE4-47CB-8925-2E79F50BD951}" destId="{7D24013B-D0BB-4CC8-9A78-744EDE0BEC97}" srcOrd="0" destOrd="0" presId="urn:microsoft.com/office/officeart/2005/8/layout/process5"/>
    <dgm:cxn modelId="{B82DA036-C1AC-4163-8BE1-FE851CDB06D7}" type="presOf" srcId="{7A389324-D4D4-4CC6-9172-F13DD8776AF0}" destId="{34222259-C79C-4AB2-8C6F-CB0DDEA58808}" srcOrd="0" destOrd="0" presId="urn:microsoft.com/office/officeart/2005/8/layout/process5"/>
    <dgm:cxn modelId="{41C0E25E-CED3-498D-A536-3848E4FF65C9}" type="presOf" srcId="{5076ED6F-5368-454C-B4D0-515C61323363}" destId="{C54E0E9D-AAC1-4DC6-BEBC-62BA87FC7077}" srcOrd="0" destOrd="0" presId="urn:microsoft.com/office/officeart/2005/8/layout/process5"/>
    <dgm:cxn modelId="{2CA6546E-4EBB-45B4-99A2-9114F61D4EBA}" srcId="{0700ED22-7EE4-47CB-8925-2E79F50BD951}" destId="{A52C0666-F02A-4A6D-8F52-0ABC222FBA25}" srcOrd="0" destOrd="0" parTransId="{4B8E8806-4FF0-4DF9-92F5-83B85B25EE76}" sibTransId="{B22842DB-1835-48CE-B9C4-5B17098AB2F1}"/>
    <dgm:cxn modelId="{2C547D51-C69D-49B0-824C-BFC029D50B9E}" srcId="{0700ED22-7EE4-47CB-8925-2E79F50BD951}" destId="{108F4742-61C9-41D2-870D-C32F6270FDC1}" srcOrd="3" destOrd="0" parTransId="{590A78DE-52CF-4A29-B893-FA56A9AED3FE}" sibTransId="{6E7F4906-D6C0-4ACD-AA83-DD5A2261BF41}"/>
    <dgm:cxn modelId="{164ACB7E-999A-405F-98FD-BB5C4AEA9A82}" type="presOf" srcId="{6760AA20-C21F-4C9A-A4FA-5A8812EAAA75}" destId="{1DA01944-D4C5-46CC-A1A9-5C7B8F5644CE}" srcOrd="0" destOrd="0" presId="urn:microsoft.com/office/officeart/2005/8/layout/process5"/>
    <dgm:cxn modelId="{ED0D96AF-8265-4AB2-A1A0-C0A399DEE038}" type="presOf" srcId="{B22842DB-1835-48CE-B9C4-5B17098AB2F1}" destId="{D782CE36-70BE-4FFC-A8F7-926C953EA229}" srcOrd="0" destOrd="0" presId="urn:microsoft.com/office/officeart/2005/8/layout/process5"/>
    <dgm:cxn modelId="{F30008C6-271D-4B67-8327-541DA05B8105}" type="presOf" srcId="{B9A5A3E8-6012-4370-8580-B716D832317E}" destId="{CA6CC970-7593-4322-AEC9-1ADCCB70795F}" srcOrd="1" destOrd="0" presId="urn:microsoft.com/office/officeart/2005/8/layout/process5"/>
    <dgm:cxn modelId="{DF4C0AD8-99B8-429A-A6C9-7E6DBC6A082A}" srcId="{0700ED22-7EE4-47CB-8925-2E79F50BD951}" destId="{6760AA20-C21F-4C9A-A4FA-5A8812EAAA75}" srcOrd="1" destOrd="0" parTransId="{485B0BEA-E947-4691-AC7C-CE9F1A1A3033}" sibTransId="{5076ED6F-5368-454C-B4D0-515C61323363}"/>
    <dgm:cxn modelId="{2DCC1ED9-4376-4A51-B9B0-E983A74491F4}" type="presOf" srcId="{B22842DB-1835-48CE-B9C4-5B17098AB2F1}" destId="{2522A969-9EFC-49BF-BE4D-8510F6283BA6}" srcOrd="1" destOrd="0" presId="urn:microsoft.com/office/officeart/2005/8/layout/process5"/>
    <dgm:cxn modelId="{A77C2CF2-5CD9-44CE-91D8-BA1F3929BA13}" type="presOf" srcId="{B9A5A3E8-6012-4370-8580-B716D832317E}" destId="{DAFDACFB-18A2-428A-A8A5-FE00FE7E477C}" srcOrd="0" destOrd="0" presId="urn:microsoft.com/office/officeart/2005/8/layout/process5"/>
    <dgm:cxn modelId="{E2D18813-A92A-411E-B1A0-80773582997F}" type="presParOf" srcId="{7D24013B-D0BB-4CC8-9A78-744EDE0BEC97}" destId="{32B99DC3-0B5F-4BCE-A221-0A07E28F9196}" srcOrd="0" destOrd="0" presId="urn:microsoft.com/office/officeart/2005/8/layout/process5"/>
    <dgm:cxn modelId="{9464DD82-A891-46DC-AAF4-81DDDCF70419}" type="presParOf" srcId="{7D24013B-D0BB-4CC8-9A78-744EDE0BEC97}" destId="{D782CE36-70BE-4FFC-A8F7-926C953EA229}" srcOrd="1" destOrd="0" presId="urn:microsoft.com/office/officeart/2005/8/layout/process5"/>
    <dgm:cxn modelId="{3F8A6855-6D14-4F3F-905D-76F3DF9E13D0}" type="presParOf" srcId="{D782CE36-70BE-4FFC-A8F7-926C953EA229}" destId="{2522A969-9EFC-49BF-BE4D-8510F6283BA6}" srcOrd="0" destOrd="0" presId="urn:microsoft.com/office/officeart/2005/8/layout/process5"/>
    <dgm:cxn modelId="{3FA91097-EE5A-4BFE-A062-ECFD13923B44}" type="presParOf" srcId="{7D24013B-D0BB-4CC8-9A78-744EDE0BEC97}" destId="{1DA01944-D4C5-46CC-A1A9-5C7B8F5644CE}" srcOrd="2" destOrd="0" presId="urn:microsoft.com/office/officeart/2005/8/layout/process5"/>
    <dgm:cxn modelId="{AA64203C-245B-48DE-AD8B-12B0C196A145}" type="presParOf" srcId="{7D24013B-D0BB-4CC8-9A78-744EDE0BEC97}" destId="{C54E0E9D-AAC1-4DC6-BEBC-62BA87FC7077}" srcOrd="3" destOrd="0" presId="urn:microsoft.com/office/officeart/2005/8/layout/process5"/>
    <dgm:cxn modelId="{F35BE214-8C54-4BE9-B822-0F3FE82A0081}" type="presParOf" srcId="{C54E0E9D-AAC1-4DC6-BEBC-62BA87FC7077}" destId="{B5A6B9DB-0B48-44E2-B073-4575C71EA151}" srcOrd="0" destOrd="0" presId="urn:microsoft.com/office/officeart/2005/8/layout/process5"/>
    <dgm:cxn modelId="{B07E9F5A-B618-4C6C-8CB0-8FABEF1762F8}" type="presParOf" srcId="{7D24013B-D0BB-4CC8-9A78-744EDE0BEC97}" destId="{34222259-C79C-4AB2-8C6F-CB0DDEA58808}" srcOrd="4" destOrd="0" presId="urn:microsoft.com/office/officeart/2005/8/layout/process5"/>
    <dgm:cxn modelId="{C3F6D31C-0CEB-49C0-8AC1-74332CC01D53}" type="presParOf" srcId="{7D24013B-D0BB-4CC8-9A78-744EDE0BEC97}" destId="{DAFDACFB-18A2-428A-A8A5-FE00FE7E477C}" srcOrd="5" destOrd="0" presId="urn:microsoft.com/office/officeart/2005/8/layout/process5"/>
    <dgm:cxn modelId="{5508FF32-E5C1-482A-A693-95B5446292C9}" type="presParOf" srcId="{DAFDACFB-18A2-428A-A8A5-FE00FE7E477C}" destId="{CA6CC970-7593-4322-AEC9-1ADCCB70795F}" srcOrd="0" destOrd="0" presId="urn:microsoft.com/office/officeart/2005/8/layout/process5"/>
    <dgm:cxn modelId="{A855A28F-ED77-45BF-8807-D278FC001EF4}" type="presParOf" srcId="{7D24013B-D0BB-4CC8-9A78-744EDE0BEC97}" destId="{A8759E7C-F3C0-4DBE-9BBF-2F30A8065CE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FC47CC-1D29-4DCA-8141-23C47F0046D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79835CC-D1ED-4E3B-8BDC-ADF140908D77}">
      <dgm:prSet/>
      <dgm:spPr/>
      <dgm:t>
        <a:bodyPr/>
        <a:lstStyle/>
        <a:p>
          <a:r>
            <a:rPr lang="en-US"/>
            <a:t>Perusall</a:t>
          </a:r>
        </a:p>
      </dgm:t>
    </dgm:pt>
    <dgm:pt modelId="{24811AE0-5C50-4ACC-990F-A66E4DE785CA}" type="parTrans" cxnId="{84FD3056-4DFF-49F3-8C2F-FC8BBF28908B}">
      <dgm:prSet/>
      <dgm:spPr/>
      <dgm:t>
        <a:bodyPr/>
        <a:lstStyle/>
        <a:p>
          <a:endParaRPr lang="en-US"/>
        </a:p>
      </dgm:t>
    </dgm:pt>
    <dgm:pt modelId="{6AC9B90A-1826-4701-8A0C-C93F66A035EB}" type="sibTrans" cxnId="{84FD3056-4DFF-49F3-8C2F-FC8BBF28908B}">
      <dgm:prSet/>
      <dgm:spPr/>
      <dgm:t>
        <a:bodyPr/>
        <a:lstStyle/>
        <a:p>
          <a:endParaRPr lang="en-US"/>
        </a:p>
      </dgm:t>
    </dgm:pt>
    <dgm:pt modelId="{EF997D0D-365E-471D-B8A0-26BAB2C11505}">
      <dgm:prSet/>
      <dgm:spPr/>
      <dgm:t>
        <a:bodyPr/>
        <a:lstStyle/>
        <a:p>
          <a:r>
            <a:rPr lang="en-US" dirty="0" err="1"/>
            <a:t>iRAT</a:t>
          </a:r>
          <a:endParaRPr lang="en-US" dirty="0"/>
        </a:p>
      </dgm:t>
    </dgm:pt>
    <dgm:pt modelId="{23C4F9F3-2C78-4F1D-81C1-F17C05120D08}" type="parTrans" cxnId="{6DD6C287-40D4-49DB-BF98-B8BF52C0C96F}">
      <dgm:prSet/>
      <dgm:spPr/>
      <dgm:t>
        <a:bodyPr/>
        <a:lstStyle/>
        <a:p>
          <a:endParaRPr lang="en-US"/>
        </a:p>
      </dgm:t>
    </dgm:pt>
    <dgm:pt modelId="{53D5C1AF-9005-4217-B433-3D67E67C8221}" type="sibTrans" cxnId="{6DD6C287-40D4-49DB-BF98-B8BF52C0C96F}">
      <dgm:prSet/>
      <dgm:spPr/>
      <dgm:t>
        <a:bodyPr/>
        <a:lstStyle/>
        <a:p>
          <a:endParaRPr lang="en-US"/>
        </a:p>
      </dgm:t>
    </dgm:pt>
    <dgm:pt modelId="{2CA8F12D-CDA9-419B-8083-CA30356CDFBA}">
      <dgm:prSet/>
      <dgm:spPr/>
      <dgm:t>
        <a:bodyPr/>
        <a:lstStyle/>
        <a:p>
          <a:r>
            <a:rPr lang="en-US"/>
            <a:t>gRAT</a:t>
          </a:r>
        </a:p>
      </dgm:t>
    </dgm:pt>
    <dgm:pt modelId="{6F39ED76-7FDD-41BE-AC74-122BF4030E1B}" type="parTrans" cxnId="{2C0C1EAD-5D37-4DAB-9BB3-5C0517CE81F3}">
      <dgm:prSet/>
      <dgm:spPr/>
      <dgm:t>
        <a:bodyPr/>
        <a:lstStyle/>
        <a:p>
          <a:endParaRPr lang="en-US"/>
        </a:p>
      </dgm:t>
    </dgm:pt>
    <dgm:pt modelId="{DE967A42-99C9-40E1-99EC-BB452C081132}" type="sibTrans" cxnId="{2C0C1EAD-5D37-4DAB-9BB3-5C0517CE81F3}">
      <dgm:prSet/>
      <dgm:spPr/>
      <dgm:t>
        <a:bodyPr/>
        <a:lstStyle/>
        <a:p>
          <a:endParaRPr lang="en-US"/>
        </a:p>
      </dgm:t>
    </dgm:pt>
    <dgm:pt modelId="{BE74C40A-658C-4A25-83DA-04F9A3B86738}">
      <dgm:prSet/>
      <dgm:spPr/>
      <dgm:t>
        <a:bodyPr/>
        <a:lstStyle/>
        <a:p>
          <a:r>
            <a:rPr lang="en-US"/>
            <a:t>In-class team activities</a:t>
          </a:r>
        </a:p>
      </dgm:t>
    </dgm:pt>
    <dgm:pt modelId="{3C003A57-1FF1-4FC2-9D66-6F1B35FC2C17}" type="parTrans" cxnId="{05D63F46-3B22-4853-BF3C-2930547A5CF7}">
      <dgm:prSet/>
      <dgm:spPr/>
      <dgm:t>
        <a:bodyPr/>
        <a:lstStyle/>
        <a:p>
          <a:endParaRPr lang="en-US"/>
        </a:p>
      </dgm:t>
    </dgm:pt>
    <dgm:pt modelId="{59089BB3-DC02-4CC8-8F61-86A43FC8F1ED}" type="sibTrans" cxnId="{05D63F46-3B22-4853-BF3C-2930547A5CF7}">
      <dgm:prSet/>
      <dgm:spPr/>
      <dgm:t>
        <a:bodyPr/>
        <a:lstStyle/>
        <a:p>
          <a:endParaRPr lang="en-US"/>
        </a:p>
      </dgm:t>
    </dgm:pt>
    <dgm:pt modelId="{C210E46B-803E-44A2-A8E4-4BD34576F3FA}" type="pres">
      <dgm:prSet presAssocID="{31FC47CC-1D29-4DCA-8141-23C47F0046DF}" presName="vert0" presStyleCnt="0">
        <dgm:presLayoutVars>
          <dgm:dir/>
          <dgm:animOne val="branch"/>
          <dgm:animLvl val="lvl"/>
        </dgm:presLayoutVars>
      </dgm:prSet>
      <dgm:spPr/>
    </dgm:pt>
    <dgm:pt modelId="{3082E612-5F4C-4183-8048-90D8AECC1942}" type="pres">
      <dgm:prSet presAssocID="{A79835CC-D1ED-4E3B-8BDC-ADF140908D77}" presName="thickLine" presStyleLbl="alignNode1" presStyleIdx="0" presStyleCnt="4"/>
      <dgm:spPr/>
    </dgm:pt>
    <dgm:pt modelId="{35EBA431-DE90-46E2-860E-4B59574ACE89}" type="pres">
      <dgm:prSet presAssocID="{A79835CC-D1ED-4E3B-8BDC-ADF140908D77}" presName="horz1" presStyleCnt="0"/>
      <dgm:spPr/>
    </dgm:pt>
    <dgm:pt modelId="{A26A745F-BCDE-4F92-9487-909F5926CF7D}" type="pres">
      <dgm:prSet presAssocID="{A79835CC-D1ED-4E3B-8BDC-ADF140908D77}" presName="tx1" presStyleLbl="revTx" presStyleIdx="0" presStyleCnt="4"/>
      <dgm:spPr/>
    </dgm:pt>
    <dgm:pt modelId="{7FFFD851-13B9-4B5E-ABC9-3A1D0F395EA6}" type="pres">
      <dgm:prSet presAssocID="{A79835CC-D1ED-4E3B-8BDC-ADF140908D77}" presName="vert1" presStyleCnt="0"/>
      <dgm:spPr/>
    </dgm:pt>
    <dgm:pt modelId="{20BD20F7-4FAE-450E-8B23-07C6C1FE391F}" type="pres">
      <dgm:prSet presAssocID="{EF997D0D-365E-471D-B8A0-26BAB2C11505}" presName="thickLine" presStyleLbl="alignNode1" presStyleIdx="1" presStyleCnt="4"/>
      <dgm:spPr/>
    </dgm:pt>
    <dgm:pt modelId="{CB1BA0AF-5EE4-4F91-A8C9-632C9E689226}" type="pres">
      <dgm:prSet presAssocID="{EF997D0D-365E-471D-B8A0-26BAB2C11505}" presName="horz1" presStyleCnt="0"/>
      <dgm:spPr/>
    </dgm:pt>
    <dgm:pt modelId="{31C04E9D-DD8D-486A-BB3D-C278E4299A2D}" type="pres">
      <dgm:prSet presAssocID="{EF997D0D-365E-471D-B8A0-26BAB2C11505}" presName="tx1" presStyleLbl="revTx" presStyleIdx="1" presStyleCnt="4"/>
      <dgm:spPr/>
    </dgm:pt>
    <dgm:pt modelId="{D41C3A71-5C8D-4823-BB8D-618075A4A84C}" type="pres">
      <dgm:prSet presAssocID="{EF997D0D-365E-471D-B8A0-26BAB2C11505}" presName="vert1" presStyleCnt="0"/>
      <dgm:spPr/>
    </dgm:pt>
    <dgm:pt modelId="{9A5928DF-6647-4550-806A-BB5DB69D8B4E}" type="pres">
      <dgm:prSet presAssocID="{2CA8F12D-CDA9-419B-8083-CA30356CDFBA}" presName="thickLine" presStyleLbl="alignNode1" presStyleIdx="2" presStyleCnt="4"/>
      <dgm:spPr/>
    </dgm:pt>
    <dgm:pt modelId="{C66D82BA-6813-4211-99C8-DA658187C7AC}" type="pres">
      <dgm:prSet presAssocID="{2CA8F12D-CDA9-419B-8083-CA30356CDFBA}" presName="horz1" presStyleCnt="0"/>
      <dgm:spPr/>
    </dgm:pt>
    <dgm:pt modelId="{3186A2B2-3FFB-4C65-9DA0-AC011BEFFE60}" type="pres">
      <dgm:prSet presAssocID="{2CA8F12D-CDA9-419B-8083-CA30356CDFBA}" presName="tx1" presStyleLbl="revTx" presStyleIdx="2" presStyleCnt="4"/>
      <dgm:spPr/>
    </dgm:pt>
    <dgm:pt modelId="{C09FC751-42E9-4374-B66C-074A2B23B118}" type="pres">
      <dgm:prSet presAssocID="{2CA8F12D-CDA9-419B-8083-CA30356CDFBA}" presName="vert1" presStyleCnt="0"/>
      <dgm:spPr/>
    </dgm:pt>
    <dgm:pt modelId="{4627CED7-D33C-445D-A61A-7A870A92A796}" type="pres">
      <dgm:prSet presAssocID="{BE74C40A-658C-4A25-83DA-04F9A3B86738}" presName="thickLine" presStyleLbl="alignNode1" presStyleIdx="3" presStyleCnt="4"/>
      <dgm:spPr/>
    </dgm:pt>
    <dgm:pt modelId="{02C4315D-C129-47DE-84FB-2E86CC283619}" type="pres">
      <dgm:prSet presAssocID="{BE74C40A-658C-4A25-83DA-04F9A3B86738}" presName="horz1" presStyleCnt="0"/>
      <dgm:spPr/>
    </dgm:pt>
    <dgm:pt modelId="{5090B10E-D0BF-4D30-93AE-DA90B9D0DF5F}" type="pres">
      <dgm:prSet presAssocID="{BE74C40A-658C-4A25-83DA-04F9A3B86738}" presName="tx1" presStyleLbl="revTx" presStyleIdx="3" presStyleCnt="4"/>
      <dgm:spPr/>
    </dgm:pt>
    <dgm:pt modelId="{D705724B-13F6-4E01-A1F2-2D3566B648D6}" type="pres">
      <dgm:prSet presAssocID="{BE74C40A-658C-4A25-83DA-04F9A3B86738}" presName="vert1" presStyleCnt="0"/>
      <dgm:spPr/>
    </dgm:pt>
  </dgm:ptLst>
  <dgm:cxnLst>
    <dgm:cxn modelId="{65C7090F-8642-4A95-A063-779CCD4888F5}" type="presOf" srcId="{2CA8F12D-CDA9-419B-8083-CA30356CDFBA}" destId="{3186A2B2-3FFB-4C65-9DA0-AC011BEFFE60}" srcOrd="0" destOrd="0" presId="urn:microsoft.com/office/officeart/2008/layout/LinedList"/>
    <dgm:cxn modelId="{05D63F46-3B22-4853-BF3C-2930547A5CF7}" srcId="{31FC47CC-1D29-4DCA-8141-23C47F0046DF}" destId="{BE74C40A-658C-4A25-83DA-04F9A3B86738}" srcOrd="3" destOrd="0" parTransId="{3C003A57-1FF1-4FC2-9D66-6F1B35FC2C17}" sibTransId="{59089BB3-DC02-4CC8-8F61-86A43FC8F1ED}"/>
    <dgm:cxn modelId="{56E9C466-B589-4E8B-BBEC-CB80E392A6AA}" type="presOf" srcId="{BE74C40A-658C-4A25-83DA-04F9A3B86738}" destId="{5090B10E-D0BF-4D30-93AE-DA90B9D0DF5F}" srcOrd="0" destOrd="0" presId="urn:microsoft.com/office/officeart/2008/layout/LinedList"/>
    <dgm:cxn modelId="{84FD3056-4DFF-49F3-8C2F-FC8BBF28908B}" srcId="{31FC47CC-1D29-4DCA-8141-23C47F0046DF}" destId="{A79835CC-D1ED-4E3B-8BDC-ADF140908D77}" srcOrd="0" destOrd="0" parTransId="{24811AE0-5C50-4ACC-990F-A66E4DE785CA}" sibTransId="{6AC9B90A-1826-4701-8A0C-C93F66A035EB}"/>
    <dgm:cxn modelId="{6DD6C287-40D4-49DB-BF98-B8BF52C0C96F}" srcId="{31FC47CC-1D29-4DCA-8141-23C47F0046DF}" destId="{EF997D0D-365E-471D-B8A0-26BAB2C11505}" srcOrd="1" destOrd="0" parTransId="{23C4F9F3-2C78-4F1D-81C1-F17C05120D08}" sibTransId="{53D5C1AF-9005-4217-B433-3D67E67C8221}"/>
    <dgm:cxn modelId="{B9CF5B8A-7678-4E8B-ACB8-830A0D3A5F6C}" type="presOf" srcId="{31FC47CC-1D29-4DCA-8141-23C47F0046DF}" destId="{C210E46B-803E-44A2-A8E4-4BD34576F3FA}" srcOrd="0" destOrd="0" presId="urn:microsoft.com/office/officeart/2008/layout/LinedList"/>
    <dgm:cxn modelId="{2C0C1EAD-5D37-4DAB-9BB3-5C0517CE81F3}" srcId="{31FC47CC-1D29-4DCA-8141-23C47F0046DF}" destId="{2CA8F12D-CDA9-419B-8083-CA30356CDFBA}" srcOrd="2" destOrd="0" parTransId="{6F39ED76-7FDD-41BE-AC74-122BF4030E1B}" sibTransId="{DE967A42-99C9-40E1-99EC-BB452C081132}"/>
    <dgm:cxn modelId="{B0DF04BD-EAE6-4C6A-9CBF-3E81E85B5974}" type="presOf" srcId="{A79835CC-D1ED-4E3B-8BDC-ADF140908D77}" destId="{A26A745F-BCDE-4F92-9487-909F5926CF7D}" srcOrd="0" destOrd="0" presId="urn:microsoft.com/office/officeart/2008/layout/LinedList"/>
    <dgm:cxn modelId="{7C4175ED-21F2-488E-867D-C9C97CF77790}" type="presOf" srcId="{EF997D0D-365E-471D-B8A0-26BAB2C11505}" destId="{31C04E9D-DD8D-486A-BB3D-C278E4299A2D}" srcOrd="0" destOrd="0" presId="urn:microsoft.com/office/officeart/2008/layout/LinedList"/>
    <dgm:cxn modelId="{3FBFAC0D-D292-4D5A-8A58-2C32D91E411D}" type="presParOf" srcId="{C210E46B-803E-44A2-A8E4-4BD34576F3FA}" destId="{3082E612-5F4C-4183-8048-90D8AECC1942}" srcOrd="0" destOrd="0" presId="urn:microsoft.com/office/officeart/2008/layout/LinedList"/>
    <dgm:cxn modelId="{931A4FE9-587D-4564-94EC-A0CFE757F30D}" type="presParOf" srcId="{C210E46B-803E-44A2-A8E4-4BD34576F3FA}" destId="{35EBA431-DE90-46E2-860E-4B59574ACE89}" srcOrd="1" destOrd="0" presId="urn:microsoft.com/office/officeart/2008/layout/LinedList"/>
    <dgm:cxn modelId="{19FC8252-EA92-45AA-BFAC-5E4C0C86B168}" type="presParOf" srcId="{35EBA431-DE90-46E2-860E-4B59574ACE89}" destId="{A26A745F-BCDE-4F92-9487-909F5926CF7D}" srcOrd="0" destOrd="0" presId="urn:microsoft.com/office/officeart/2008/layout/LinedList"/>
    <dgm:cxn modelId="{713AA4EC-2BC6-4230-86A0-66D081B5F66A}" type="presParOf" srcId="{35EBA431-DE90-46E2-860E-4B59574ACE89}" destId="{7FFFD851-13B9-4B5E-ABC9-3A1D0F395EA6}" srcOrd="1" destOrd="0" presId="urn:microsoft.com/office/officeart/2008/layout/LinedList"/>
    <dgm:cxn modelId="{FF972691-3430-4E63-81E8-1AF6CB85D622}" type="presParOf" srcId="{C210E46B-803E-44A2-A8E4-4BD34576F3FA}" destId="{20BD20F7-4FAE-450E-8B23-07C6C1FE391F}" srcOrd="2" destOrd="0" presId="urn:microsoft.com/office/officeart/2008/layout/LinedList"/>
    <dgm:cxn modelId="{7606C856-0C27-4E35-8A1A-4BC9614CE08F}" type="presParOf" srcId="{C210E46B-803E-44A2-A8E4-4BD34576F3FA}" destId="{CB1BA0AF-5EE4-4F91-A8C9-632C9E689226}" srcOrd="3" destOrd="0" presId="urn:microsoft.com/office/officeart/2008/layout/LinedList"/>
    <dgm:cxn modelId="{3BCCDF39-65A8-4BD7-A018-A7FE931AB36C}" type="presParOf" srcId="{CB1BA0AF-5EE4-4F91-A8C9-632C9E689226}" destId="{31C04E9D-DD8D-486A-BB3D-C278E4299A2D}" srcOrd="0" destOrd="0" presId="urn:microsoft.com/office/officeart/2008/layout/LinedList"/>
    <dgm:cxn modelId="{D92F7D4F-C893-47EC-AC73-6957872BD063}" type="presParOf" srcId="{CB1BA0AF-5EE4-4F91-A8C9-632C9E689226}" destId="{D41C3A71-5C8D-4823-BB8D-618075A4A84C}" srcOrd="1" destOrd="0" presId="urn:microsoft.com/office/officeart/2008/layout/LinedList"/>
    <dgm:cxn modelId="{4D5FDE41-6B57-408E-BFC6-FFBA87FC7592}" type="presParOf" srcId="{C210E46B-803E-44A2-A8E4-4BD34576F3FA}" destId="{9A5928DF-6647-4550-806A-BB5DB69D8B4E}" srcOrd="4" destOrd="0" presId="urn:microsoft.com/office/officeart/2008/layout/LinedList"/>
    <dgm:cxn modelId="{5CBA2EC2-5BC0-4E73-90D8-D0DDCCD70E12}" type="presParOf" srcId="{C210E46B-803E-44A2-A8E4-4BD34576F3FA}" destId="{C66D82BA-6813-4211-99C8-DA658187C7AC}" srcOrd="5" destOrd="0" presId="urn:microsoft.com/office/officeart/2008/layout/LinedList"/>
    <dgm:cxn modelId="{32C34C46-DD53-456A-B463-AE82C009FE8D}" type="presParOf" srcId="{C66D82BA-6813-4211-99C8-DA658187C7AC}" destId="{3186A2B2-3FFB-4C65-9DA0-AC011BEFFE60}" srcOrd="0" destOrd="0" presId="urn:microsoft.com/office/officeart/2008/layout/LinedList"/>
    <dgm:cxn modelId="{1B68EA68-3F80-4CDA-802F-F27AF514BBDD}" type="presParOf" srcId="{C66D82BA-6813-4211-99C8-DA658187C7AC}" destId="{C09FC751-42E9-4374-B66C-074A2B23B118}" srcOrd="1" destOrd="0" presId="urn:microsoft.com/office/officeart/2008/layout/LinedList"/>
    <dgm:cxn modelId="{DFD81630-83B0-428A-B48C-5ED28854CBFE}" type="presParOf" srcId="{C210E46B-803E-44A2-A8E4-4BD34576F3FA}" destId="{4627CED7-D33C-445D-A61A-7A870A92A796}" srcOrd="6" destOrd="0" presId="urn:microsoft.com/office/officeart/2008/layout/LinedList"/>
    <dgm:cxn modelId="{3B623C63-EB23-4F26-88BB-A88663187DE8}" type="presParOf" srcId="{C210E46B-803E-44A2-A8E4-4BD34576F3FA}" destId="{02C4315D-C129-47DE-84FB-2E86CC283619}" srcOrd="7" destOrd="0" presId="urn:microsoft.com/office/officeart/2008/layout/LinedList"/>
    <dgm:cxn modelId="{E111AE90-AAC0-454E-9833-C81360F0BB6B}" type="presParOf" srcId="{02C4315D-C129-47DE-84FB-2E86CC283619}" destId="{5090B10E-D0BF-4D30-93AE-DA90B9D0DF5F}" srcOrd="0" destOrd="0" presId="urn:microsoft.com/office/officeart/2008/layout/LinedList"/>
    <dgm:cxn modelId="{DCC8EE19-AE15-435E-8528-F0DCBA0FB9E1}" type="presParOf" srcId="{02C4315D-C129-47DE-84FB-2E86CC283619}" destId="{D705724B-13F6-4E01-A1F2-2D3566B648D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26175D0-E847-4A1A-9C9B-DA292777A16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CB024AE-C15C-405B-A3ED-40909E1C62B1}">
      <dgm:prSet/>
      <dgm:spPr/>
      <dgm:t>
        <a:bodyPr/>
        <a:lstStyle/>
        <a:p>
          <a:r>
            <a:rPr lang="en-US"/>
            <a:t>Open-ended multiple choice</a:t>
          </a:r>
        </a:p>
      </dgm:t>
    </dgm:pt>
    <dgm:pt modelId="{61309211-CB54-4838-AC9D-0A0E1ECD545C}" type="parTrans" cxnId="{93C28C94-2E2D-4718-A6F2-6BEBCC519EDB}">
      <dgm:prSet/>
      <dgm:spPr/>
      <dgm:t>
        <a:bodyPr/>
        <a:lstStyle/>
        <a:p>
          <a:endParaRPr lang="en-US"/>
        </a:p>
      </dgm:t>
    </dgm:pt>
    <dgm:pt modelId="{98A35D69-82C0-4C84-BDEF-FB1B9C3AAC2A}" type="sibTrans" cxnId="{93C28C94-2E2D-4718-A6F2-6BEBCC519EDB}">
      <dgm:prSet/>
      <dgm:spPr/>
      <dgm:t>
        <a:bodyPr/>
        <a:lstStyle/>
        <a:p>
          <a:endParaRPr lang="en-US"/>
        </a:p>
      </dgm:t>
    </dgm:pt>
    <dgm:pt modelId="{61312B0E-2CF2-4970-BF15-530E6ADB8C9E}">
      <dgm:prSet/>
      <dgm:spPr/>
      <dgm:t>
        <a:bodyPr/>
        <a:lstStyle/>
        <a:p>
          <a:r>
            <a:rPr lang="en-US"/>
            <a:t>Dot-ocracy: Class notes</a:t>
          </a:r>
        </a:p>
      </dgm:t>
    </dgm:pt>
    <dgm:pt modelId="{6B7E1E49-2ADC-450B-81A2-B8A49D6EB119}" type="parTrans" cxnId="{A235360B-A63F-4774-9468-83A19F74D4A4}">
      <dgm:prSet/>
      <dgm:spPr/>
      <dgm:t>
        <a:bodyPr/>
        <a:lstStyle/>
        <a:p>
          <a:endParaRPr lang="en-US"/>
        </a:p>
      </dgm:t>
    </dgm:pt>
    <dgm:pt modelId="{7477014A-C9E9-4056-9245-980C8B5FF962}" type="sibTrans" cxnId="{A235360B-A63F-4774-9468-83A19F74D4A4}">
      <dgm:prSet/>
      <dgm:spPr/>
      <dgm:t>
        <a:bodyPr/>
        <a:lstStyle/>
        <a:p>
          <a:endParaRPr lang="en-US"/>
        </a:p>
      </dgm:t>
    </dgm:pt>
    <dgm:pt modelId="{EC72FEB4-E483-4455-85A2-52E4D6D8FADC}">
      <dgm:prSet/>
      <dgm:spPr/>
      <dgm:t>
        <a:bodyPr/>
        <a:lstStyle/>
        <a:p>
          <a:r>
            <a:rPr lang="en-US"/>
            <a:t>Reflection writing with lecture</a:t>
          </a:r>
        </a:p>
      </dgm:t>
    </dgm:pt>
    <dgm:pt modelId="{38B7CAA2-8854-4194-AD26-D8530CD9692C}" type="parTrans" cxnId="{D3AB2066-3F6B-4026-9386-426A91325949}">
      <dgm:prSet/>
      <dgm:spPr/>
      <dgm:t>
        <a:bodyPr/>
        <a:lstStyle/>
        <a:p>
          <a:endParaRPr lang="en-US"/>
        </a:p>
      </dgm:t>
    </dgm:pt>
    <dgm:pt modelId="{AC092022-E28C-428A-9777-C3A5E3786CC3}" type="sibTrans" cxnId="{D3AB2066-3F6B-4026-9386-426A91325949}">
      <dgm:prSet/>
      <dgm:spPr/>
      <dgm:t>
        <a:bodyPr/>
        <a:lstStyle/>
        <a:p>
          <a:endParaRPr lang="en-US"/>
        </a:p>
      </dgm:t>
    </dgm:pt>
    <dgm:pt modelId="{DD7EA97D-93E8-44FB-982A-5842DDFD1A5A}">
      <dgm:prSet/>
      <dgm:spPr/>
      <dgm:t>
        <a:bodyPr/>
        <a:lstStyle/>
        <a:p>
          <a:r>
            <a:rPr lang="en-US"/>
            <a:t>Concept map</a:t>
          </a:r>
        </a:p>
      </dgm:t>
    </dgm:pt>
    <dgm:pt modelId="{BFDE0B22-9093-43A5-A47E-8ABD052FF1BD}" type="parTrans" cxnId="{59AFCBD3-B058-426B-986E-3258495D31BC}">
      <dgm:prSet/>
      <dgm:spPr/>
      <dgm:t>
        <a:bodyPr/>
        <a:lstStyle/>
        <a:p>
          <a:endParaRPr lang="en-US"/>
        </a:p>
      </dgm:t>
    </dgm:pt>
    <dgm:pt modelId="{2E5B145E-44AD-4D8C-A7B9-16C09F30352F}" type="sibTrans" cxnId="{59AFCBD3-B058-426B-986E-3258495D31BC}">
      <dgm:prSet/>
      <dgm:spPr/>
      <dgm:t>
        <a:bodyPr/>
        <a:lstStyle/>
        <a:p>
          <a:endParaRPr lang="en-US"/>
        </a:p>
      </dgm:t>
    </dgm:pt>
    <dgm:pt modelId="{1B5CD90E-46CE-4E09-A5DF-1BB237E04BA8}">
      <dgm:prSet/>
      <dgm:spPr/>
      <dgm:t>
        <a:bodyPr/>
        <a:lstStyle/>
        <a:p>
          <a:r>
            <a:rPr lang="en-US"/>
            <a:t>Scrambled primary sources</a:t>
          </a:r>
        </a:p>
      </dgm:t>
    </dgm:pt>
    <dgm:pt modelId="{0A2893FB-5ACC-4895-9FEC-3C3F474B087C}" type="parTrans" cxnId="{F163A01A-9267-4DF3-AD43-E50011715F3E}">
      <dgm:prSet/>
      <dgm:spPr/>
      <dgm:t>
        <a:bodyPr/>
        <a:lstStyle/>
        <a:p>
          <a:endParaRPr lang="en-US"/>
        </a:p>
      </dgm:t>
    </dgm:pt>
    <dgm:pt modelId="{75E466D2-47BC-4580-89A6-9FC21F7110C7}" type="sibTrans" cxnId="{F163A01A-9267-4DF3-AD43-E50011715F3E}">
      <dgm:prSet/>
      <dgm:spPr/>
      <dgm:t>
        <a:bodyPr/>
        <a:lstStyle/>
        <a:p>
          <a:endParaRPr lang="en-US"/>
        </a:p>
      </dgm:t>
    </dgm:pt>
    <dgm:pt modelId="{FFB3E4A1-71C0-45F5-9A62-1A9DA3A88C23}">
      <dgm:prSet/>
      <dgm:spPr/>
      <dgm:t>
        <a:bodyPr/>
        <a:lstStyle/>
        <a:p>
          <a:r>
            <a:rPr lang="en-US" dirty="0"/>
            <a:t>Pre-quizzing</a:t>
          </a:r>
        </a:p>
      </dgm:t>
    </dgm:pt>
    <dgm:pt modelId="{5E0F06D7-AF01-4F3A-A411-E7BC6ABEA7DB}" type="parTrans" cxnId="{737463F9-29BA-4EA7-8D3C-99299878F137}">
      <dgm:prSet/>
      <dgm:spPr/>
      <dgm:t>
        <a:bodyPr/>
        <a:lstStyle/>
        <a:p>
          <a:endParaRPr lang="en-US"/>
        </a:p>
      </dgm:t>
    </dgm:pt>
    <dgm:pt modelId="{B8CB5639-32BE-4721-A4CB-90EFB3CE46E0}" type="sibTrans" cxnId="{737463F9-29BA-4EA7-8D3C-99299878F137}">
      <dgm:prSet/>
      <dgm:spPr/>
      <dgm:t>
        <a:bodyPr/>
        <a:lstStyle/>
        <a:p>
          <a:endParaRPr lang="en-US"/>
        </a:p>
      </dgm:t>
    </dgm:pt>
    <dgm:pt modelId="{2391B60F-80E9-4B15-A020-309F513BBC54}" type="pres">
      <dgm:prSet presAssocID="{B26175D0-E847-4A1A-9C9B-DA292777A160}" presName="diagram" presStyleCnt="0">
        <dgm:presLayoutVars>
          <dgm:dir/>
          <dgm:resizeHandles val="exact"/>
        </dgm:presLayoutVars>
      </dgm:prSet>
      <dgm:spPr/>
    </dgm:pt>
    <dgm:pt modelId="{451C7CD3-B053-4414-B026-200A9684CDB2}" type="pres">
      <dgm:prSet presAssocID="{6CB024AE-C15C-405B-A3ED-40909E1C62B1}" presName="node" presStyleLbl="node1" presStyleIdx="0" presStyleCnt="6">
        <dgm:presLayoutVars>
          <dgm:bulletEnabled val="1"/>
        </dgm:presLayoutVars>
      </dgm:prSet>
      <dgm:spPr/>
    </dgm:pt>
    <dgm:pt modelId="{84CE4991-4E5D-453D-9BE0-A880209B0302}" type="pres">
      <dgm:prSet presAssocID="{98A35D69-82C0-4C84-BDEF-FB1B9C3AAC2A}" presName="sibTrans" presStyleCnt="0"/>
      <dgm:spPr/>
    </dgm:pt>
    <dgm:pt modelId="{987516D8-F01C-4005-A028-0A6E4F96852E}" type="pres">
      <dgm:prSet presAssocID="{61312B0E-2CF2-4970-BF15-530E6ADB8C9E}" presName="node" presStyleLbl="node1" presStyleIdx="1" presStyleCnt="6">
        <dgm:presLayoutVars>
          <dgm:bulletEnabled val="1"/>
        </dgm:presLayoutVars>
      </dgm:prSet>
      <dgm:spPr/>
    </dgm:pt>
    <dgm:pt modelId="{7D6ADDE5-2DFD-4C59-B94F-C34CD659982C}" type="pres">
      <dgm:prSet presAssocID="{7477014A-C9E9-4056-9245-980C8B5FF962}" presName="sibTrans" presStyleCnt="0"/>
      <dgm:spPr/>
    </dgm:pt>
    <dgm:pt modelId="{F288EAC2-9190-461B-9E17-F2A77CD7D66D}" type="pres">
      <dgm:prSet presAssocID="{EC72FEB4-E483-4455-85A2-52E4D6D8FADC}" presName="node" presStyleLbl="node1" presStyleIdx="2" presStyleCnt="6">
        <dgm:presLayoutVars>
          <dgm:bulletEnabled val="1"/>
        </dgm:presLayoutVars>
      </dgm:prSet>
      <dgm:spPr/>
    </dgm:pt>
    <dgm:pt modelId="{EEABD728-8758-43FE-9EB2-4AC06AC410C6}" type="pres">
      <dgm:prSet presAssocID="{AC092022-E28C-428A-9777-C3A5E3786CC3}" presName="sibTrans" presStyleCnt="0"/>
      <dgm:spPr/>
    </dgm:pt>
    <dgm:pt modelId="{51ADCA25-CEFE-43A3-A4E3-E7C2E0E48043}" type="pres">
      <dgm:prSet presAssocID="{DD7EA97D-93E8-44FB-982A-5842DDFD1A5A}" presName="node" presStyleLbl="node1" presStyleIdx="3" presStyleCnt="6">
        <dgm:presLayoutVars>
          <dgm:bulletEnabled val="1"/>
        </dgm:presLayoutVars>
      </dgm:prSet>
      <dgm:spPr/>
    </dgm:pt>
    <dgm:pt modelId="{31063631-2CCA-4B01-9250-ABD4DF23B21A}" type="pres">
      <dgm:prSet presAssocID="{2E5B145E-44AD-4D8C-A7B9-16C09F30352F}" presName="sibTrans" presStyleCnt="0"/>
      <dgm:spPr/>
    </dgm:pt>
    <dgm:pt modelId="{0B7FBA6F-37C4-4345-AF6E-3B1CB789BEF4}" type="pres">
      <dgm:prSet presAssocID="{1B5CD90E-46CE-4E09-A5DF-1BB237E04BA8}" presName="node" presStyleLbl="node1" presStyleIdx="4" presStyleCnt="6">
        <dgm:presLayoutVars>
          <dgm:bulletEnabled val="1"/>
        </dgm:presLayoutVars>
      </dgm:prSet>
      <dgm:spPr/>
    </dgm:pt>
    <dgm:pt modelId="{51F9E389-219A-4C38-BB77-FD55E93402FD}" type="pres">
      <dgm:prSet presAssocID="{75E466D2-47BC-4580-89A6-9FC21F7110C7}" presName="sibTrans" presStyleCnt="0"/>
      <dgm:spPr/>
    </dgm:pt>
    <dgm:pt modelId="{147E8E0F-8309-4D58-B83E-2226A8995B91}" type="pres">
      <dgm:prSet presAssocID="{FFB3E4A1-71C0-45F5-9A62-1A9DA3A88C23}" presName="node" presStyleLbl="node1" presStyleIdx="5" presStyleCnt="6">
        <dgm:presLayoutVars>
          <dgm:bulletEnabled val="1"/>
        </dgm:presLayoutVars>
      </dgm:prSet>
      <dgm:spPr/>
    </dgm:pt>
  </dgm:ptLst>
  <dgm:cxnLst>
    <dgm:cxn modelId="{A235360B-A63F-4774-9468-83A19F74D4A4}" srcId="{B26175D0-E847-4A1A-9C9B-DA292777A160}" destId="{61312B0E-2CF2-4970-BF15-530E6ADB8C9E}" srcOrd="1" destOrd="0" parTransId="{6B7E1E49-2ADC-450B-81A2-B8A49D6EB119}" sibTransId="{7477014A-C9E9-4056-9245-980C8B5FF962}"/>
    <dgm:cxn modelId="{F163A01A-9267-4DF3-AD43-E50011715F3E}" srcId="{B26175D0-E847-4A1A-9C9B-DA292777A160}" destId="{1B5CD90E-46CE-4E09-A5DF-1BB237E04BA8}" srcOrd="4" destOrd="0" parTransId="{0A2893FB-5ACC-4895-9FEC-3C3F474B087C}" sibTransId="{75E466D2-47BC-4580-89A6-9FC21F7110C7}"/>
    <dgm:cxn modelId="{AB7F942C-0BB8-4A33-BED3-2DD87A4A0839}" type="presOf" srcId="{FFB3E4A1-71C0-45F5-9A62-1A9DA3A88C23}" destId="{147E8E0F-8309-4D58-B83E-2226A8995B91}" srcOrd="0" destOrd="0" presId="urn:microsoft.com/office/officeart/2005/8/layout/default"/>
    <dgm:cxn modelId="{8A0D1C63-2168-4B78-A2AE-16E94958C160}" type="presOf" srcId="{EC72FEB4-E483-4455-85A2-52E4D6D8FADC}" destId="{F288EAC2-9190-461B-9E17-F2A77CD7D66D}" srcOrd="0" destOrd="0" presId="urn:microsoft.com/office/officeart/2005/8/layout/default"/>
    <dgm:cxn modelId="{D75F5444-F226-48EF-931D-B921346976D9}" type="presOf" srcId="{DD7EA97D-93E8-44FB-982A-5842DDFD1A5A}" destId="{51ADCA25-CEFE-43A3-A4E3-E7C2E0E48043}" srcOrd="0" destOrd="0" presId="urn:microsoft.com/office/officeart/2005/8/layout/default"/>
    <dgm:cxn modelId="{D3AB2066-3F6B-4026-9386-426A91325949}" srcId="{B26175D0-E847-4A1A-9C9B-DA292777A160}" destId="{EC72FEB4-E483-4455-85A2-52E4D6D8FADC}" srcOrd="2" destOrd="0" parTransId="{38B7CAA2-8854-4194-AD26-D8530CD9692C}" sibTransId="{AC092022-E28C-428A-9777-C3A5E3786CC3}"/>
    <dgm:cxn modelId="{8BFAAC57-15E9-4764-8731-E99DFAA902E1}" type="presOf" srcId="{B26175D0-E847-4A1A-9C9B-DA292777A160}" destId="{2391B60F-80E9-4B15-A020-309F513BBC54}" srcOrd="0" destOrd="0" presId="urn:microsoft.com/office/officeart/2005/8/layout/default"/>
    <dgm:cxn modelId="{93C28C94-2E2D-4718-A6F2-6BEBCC519EDB}" srcId="{B26175D0-E847-4A1A-9C9B-DA292777A160}" destId="{6CB024AE-C15C-405B-A3ED-40909E1C62B1}" srcOrd="0" destOrd="0" parTransId="{61309211-CB54-4838-AC9D-0A0E1ECD545C}" sibTransId="{98A35D69-82C0-4C84-BDEF-FB1B9C3AAC2A}"/>
    <dgm:cxn modelId="{F19C42B4-69F6-4B72-A9F9-3EAD7ACC3151}" type="presOf" srcId="{61312B0E-2CF2-4970-BF15-530E6ADB8C9E}" destId="{987516D8-F01C-4005-A028-0A6E4F96852E}" srcOrd="0" destOrd="0" presId="urn:microsoft.com/office/officeart/2005/8/layout/default"/>
    <dgm:cxn modelId="{BC6A6DCF-C9BD-43FF-B04F-3DFE48226D06}" type="presOf" srcId="{6CB024AE-C15C-405B-A3ED-40909E1C62B1}" destId="{451C7CD3-B053-4414-B026-200A9684CDB2}" srcOrd="0" destOrd="0" presId="urn:microsoft.com/office/officeart/2005/8/layout/default"/>
    <dgm:cxn modelId="{59AFCBD3-B058-426B-986E-3258495D31BC}" srcId="{B26175D0-E847-4A1A-9C9B-DA292777A160}" destId="{DD7EA97D-93E8-44FB-982A-5842DDFD1A5A}" srcOrd="3" destOrd="0" parTransId="{BFDE0B22-9093-43A5-A47E-8ABD052FF1BD}" sibTransId="{2E5B145E-44AD-4D8C-A7B9-16C09F30352F}"/>
    <dgm:cxn modelId="{DF0AF6DD-1F8E-41CD-A362-B6AB7508D026}" type="presOf" srcId="{1B5CD90E-46CE-4E09-A5DF-1BB237E04BA8}" destId="{0B7FBA6F-37C4-4345-AF6E-3B1CB789BEF4}" srcOrd="0" destOrd="0" presId="urn:microsoft.com/office/officeart/2005/8/layout/default"/>
    <dgm:cxn modelId="{737463F9-29BA-4EA7-8D3C-99299878F137}" srcId="{B26175D0-E847-4A1A-9C9B-DA292777A160}" destId="{FFB3E4A1-71C0-45F5-9A62-1A9DA3A88C23}" srcOrd="5" destOrd="0" parTransId="{5E0F06D7-AF01-4F3A-A411-E7BC6ABEA7DB}" sibTransId="{B8CB5639-32BE-4721-A4CB-90EFB3CE46E0}"/>
    <dgm:cxn modelId="{513EF64B-33B0-4454-B436-C7633558D26B}" type="presParOf" srcId="{2391B60F-80E9-4B15-A020-309F513BBC54}" destId="{451C7CD3-B053-4414-B026-200A9684CDB2}" srcOrd="0" destOrd="0" presId="urn:microsoft.com/office/officeart/2005/8/layout/default"/>
    <dgm:cxn modelId="{3934EE5E-E104-4368-A73F-15FCEF60C21B}" type="presParOf" srcId="{2391B60F-80E9-4B15-A020-309F513BBC54}" destId="{84CE4991-4E5D-453D-9BE0-A880209B0302}" srcOrd="1" destOrd="0" presId="urn:microsoft.com/office/officeart/2005/8/layout/default"/>
    <dgm:cxn modelId="{91DE9978-473C-47CB-8D6F-FCDB10B79472}" type="presParOf" srcId="{2391B60F-80E9-4B15-A020-309F513BBC54}" destId="{987516D8-F01C-4005-A028-0A6E4F96852E}" srcOrd="2" destOrd="0" presId="urn:microsoft.com/office/officeart/2005/8/layout/default"/>
    <dgm:cxn modelId="{4BAF2588-822D-49FE-BE0D-C3A58F75E69D}" type="presParOf" srcId="{2391B60F-80E9-4B15-A020-309F513BBC54}" destId="{7D6ADDE5-2DFD-4C59-B94F-C34CD659982C}" srcOrd="3" destOrd="0" presId="urn:microsoft.com/office/officeart/2005/8/layout/default"/>
    <dgm:cxn modelId="{1366EDDF-E583-4671-A0E3-0C2468D94561}" type="presParOf" srcId="{2391B60F-80E9-4B15-A020-309F513BBC54}" destId="{F288EAC2-9190-461B-9E17-F2A77CD7D66D}" srcOrd="4" destOrd="0" presId="urn:microsoft.com/office/officeart/2005/8/layout/default"/>
    <dgm:cxn modelId="{654A19E0-B0B8-4FDC-9A29-CEE7ABE9193A}" type="presParOf" srcId="{2391B60F-80E9-4B15-A020-309F513BBC54}" destId="{EEABD728-8758-43FE-9EB2-4AC06AC410C6}" srcOrd="5" destOrd="0" presId="urn:microsoft.com/office/officeart/2005/8/layout/default"/>
    <dgm:cxn modelId="{955BCAF8-6520-4EAF-8576-EFC309125CED}" type="presParOf" srcId="{2391B60F-80E9-4B15-A020-309F513BBC54}" destId="{51ADCA25-CEFE-43A3-A4E3-E7C2E0E48043}" srcOrd="6" destOrd="0" presId="urn:microsoft.com/office/officeart/2005/8/layout/default"/>
    <dgm:cxn modelId="{451099E6-0C29-41B6-94C2-A751D22EF1A7}" type="presParOf" srcId="{2391B60F-80E9-4B15-A020-309F513BBC54}" destId="{31063631-2CCA-4B01-9250-ABD4DF23B21A}" srcOrd="7" destOrd="0" presId="urn:microsoft.com/office/officeart/2005/8/layout/default"/>
    <dgm:cxn modelId="{2E4A7FEB-628D-484C-8E5A-D3D75E18828E}" type="presParOf" srcId="{2391B60F-80E9-4B15-A020-309F513BBC54}" destId="{0B7FBA6F-37C4-4345-AF6E-3B1CB789BEF4}" srcOrd="8" destOrd="0" presId="urn:microsoft.com/office/officeart/2005/8/layout/default"/>
    <dgm:cxn modelId="{377A032A-C325-4788-A1D7-2D48AC3402AA}" type="presParOf" srcId="{2391B60F-80E9-4B15-A020-309F513BBC54}" destId="{51F9E389-219A-4C38-BB77-FD55E93402FD}" srcOrd="9" destOrd="0" presId="urn:microsoft.com/office/officeart/2005/8/layout/default"/>
    <dgm:cxn modelId="{F9813566-3663-4EDA-A749-A8950C82E9BC}" type="presParOf" srcId="{2391B60F-80E9-4B15-A020-309F513BBC54}" destId="{147E8E0F-8309-4D58-B83E-2226A8995B9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0AE77-C62B-4226-9B25-573EB09A176F}">
      <dsp:nvSpPr>
        <dsp:cNvPr id="0" name=""/>
        <dsp:cNvSpPr/>
      </dsp:nvSpPr>
      <dsp:spPr>
        <a:xfrm>
          <a:off x="0" y="529159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37466-3053-446E-B84E-AF0975168ACE}">
      <dsp:nvSpPr>
        <dsp:cNvPr id="0" name=""/>
        <dsp:cNvSpPr/>
      </dsp:nvSpPr>
      <dsp:spPr>
        <a:xfrm>
          <a:off x="333341" y="86359"/>
          <a:ext cx="4666783" cy="885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Course Redesign</a:t>
          </a:r>
        </a:p>
      </dsp:txBody>
      <dsp:txXfrm>
        <a:off x="376572" y="129590"/>
        <a:ext cx="4580321" cy="799138"/>
      </dsp:txXfrm>
    </dsp:sp>
    <dsp:sp modelId="{791C3A99-A73D-465F-ADD6-AB0C107A8E65}">
      <dsp:nvSpPr>
        <dsp:cNvPr id="0" name=""/>
        <dsp:cNvSpPr/>
      </dsp:nvSpPr>
      <dsp:spPr>
        <a:xfrm>
          <a:off x="0" y="1889959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050717"/>
              <a:satOff val="-275"/>
              <a:lumOff val="65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DF6780-3FCA-44BF-ADC1-00385C9FB39B}">
      <dsp:nvSpPr>
        <dsp:cNvPr id="0" name=""/>
        <dsp:cNvSpPr/>
      </dsp:nvSpPr>
      <dsp:spPr>
        <a:xfrm>
          <a:off x="333341" y="1447159"/>
          <a:ext cx="4666783" cy="885600"/>
        </a:xfrm>
        <a:prstGeom prst="roundRect">
          <a:avLst/>
        </a:prstGeom>
        <a:gradFill rotWithShape="0">
          <a:gsLst>
            <a:gs pos="0">
              <a:schemeClr val="accent5">
                <a:hueOff val="-4050717"/>
                <a:satOff val="-275"/>
                <a:lumOff val="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0717"/>
                <a:satOff val="-275"/>
                <a:lumOff val="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0717"/>
                <a:satOff val="-275"/>
                <a:lumOff val="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Flipped Classroom</a:t>
          </a:r>
        </a:p>
      </dsp:txBody>
      <dsp:txXfrm>
        <a:off x="376572" y="1490390"/>
        <a:ext cx="4580321" cy="799138"/>
      </dsp:txXfrm>
    </dsp:sp>
    <dsp:sp modelId="{32347AB8-FD1C-4313-B7A6-A3D1CA189512}">
      <dsp:nvSpPr>
        <dsp:cNvPr id="0" name=""/>
        <dsp:cNvSpPr/>
      </dsp:nvSpPr>
      <dsp:spPr>
        <a:xfrm>
          <a:off x="0" y="3250759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8101434"/>
              <a:satOff val="-551"/>
              <a:lumOff val="13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4A413-71DC-4EE0-9E42-EE4027A2B114}">
      <dsp:nvSpPr>
        <dsp:cNvPr id="0" name=""/>
        <dsp:cNvSpPr/>
      </dsp:nvSpPr>
      <dsp:spPr>
        <a:xfrm>
          <a:off x="333341" y="2807959"/>
          <a:ext cx="4666783" cy="885600"/>
        </a:xfrm>
        <a:prstGeom prst="roundRect">
          <a:avLst/>
        </a:prstGeom>
        <a:gradFill rotWithShape="0">
          <a:gsLst>
            <a:gs pos="0">
              <a:schemeClr val="accent5">
                <a:hueOff val="-8101434"/>
                <a:satOff val="-551"/>
                <a:lumOff val="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101434"/>
                <a:satOff val="-551"/>
                <a:lumOff val="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101434"/>
                <a:satOff val="-551"/>
                <a:lumOff val="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Active Learning</a:t>
          </a:r>
        </a:p>
      </dsp:txBody>
      <dsp:txXfrm>
        <a:off x="376572" y="2851190"/>
        <a:ext cx="4580321" cy="799138"/>
      </dsp:txXfrm>
    </dsp:sp>
    <dsp:sp modelId="{C9718052-97D8-4A07-9831-8E92A71E9954}">
      <dsp:nvSpPr>
        <dsp:cNvPr id="0" name=""/>
        <dsp:cNvSpPr/>
      </dsp:nvSpPr>
      <dsp:spPr>
        <a:xfrm>
          <a:off x="0" y="4611560"/>
          <a:ext cx="666683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D827D-DCB5-4A76-9FD8-B875A754FB43}">
      <dsp:nvSpPr>
        <dsp:cNvPr id="0" name=""/>
        <dsp:cNvSpPr/>
      </dsp:nvSpPr>
      <dsp:spPr>
        <a:xfrm>
          <a:off x="333341" y="4168760"/>
          <a:ext cx="4666783" cy="885600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Metacognition</a:t>
          </a:r>
        </a:p>
      </dsp:txBody>
      <dsp:txXfrm>
        <a:off x="376572" y="4211991"/>
        <a:ext cx="4580321" cy="799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5D7EC-01C5-4041-9EEA-97D63CF33D85}">
      <dsp:nvSpPr>
        <dsp:cNvPr id="0" name=""/>
        <dsp:cNvSpPr/>
      </dsp:nvSpPr>
      <dsp:spPr>
        <a:xfrm>
          <a:off x="0" y="77903"/>
          <a:ext cx="5257800" cy="2625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How satisfied are you with the level of </a:t>
          </a:r>
          <a:r>
            <a:rPr lang="en-US" sz="3400" b="1" i="1" u="sng" kern="1200" dirty="0"/>
            <a:t>learning</a:t>
          </a:r>
          <a:r>
            <a:rPr lang="en-US" sz="3400" kern="1200" dirty="0"/>
            <a:t> in your survey courses? Why?</a:t>
          </a:r>
        </a:p>
      </dsp:txBody>
      <dsp:txXfrm>
        <a:off x="128165" y="206068"/>
        <a:ext cx="5001470" cy="2369150"/>
      </dsp:txXfrm>
    </dsp:sp>
    <dsp:sp modelId="{5298B075-222C-437E-8D3F-13C149AC6D5E}">
      <dsp:nvSpPr>
        <dsp:cNvPr id="0" name=""/>
        <dsp:cNvSpPr/>
      </dsp:nvSpPr>
      <dsp:spPr>
        <a:xfrm>
          <a:off x="0" y="2801303"/>
          <a:ext cx="5257800" cy="2625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What would you most like to change about your course? Why?</a:t>
          </a:r>
        </a:p>
      </dsp:txBody>
      <dsp:txXfrm>
        <a:off x="128165" y="2929468"/>
        <a:ext cx="5001470" cy="2369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E4650-2A29-46B6-9A7B-38245917991E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B3ED1-A4A2-406D-97F4-604DBC33CFC6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40% first generation</a:t>
          </a:r>
        </a:p>
      </dsp:txBody>
      <dsp:txXfrm>
        <a:off x="0" y="0"/>
        <a:ext cx="6900512" cy="1384035"/>
      </dsp:txXfrm>
    </dsp:sp>
    <dsp:sp modelId="{7CBB43AE-4269-46AB-B53E-122A84669DC4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accent2">
              <a:hueOff val="2147871"/>
              <a:satOff val="-6164"/>
              <a:lumOff val="-98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485078-9A81-4CEB-A0B3-AC7F99CE3692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40%  Pell Grant eligible</a:t>
          </a:r>
        </a:p>
      </dsp:txBody>
      <dsp:txXfrm>
        <a:off x="0" y="1384035"/>
        <a:ext cx="6900512" cy="1384035"/>
      </dsp:txXfrm>
    </dsp:sp>
    <dsp:sp modelId="{154F0741-AE2D-4522-B770-04F6BC4BBE55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accent2">
              <a:hueOff val="4295743"/>
              <a:satOff val="-12329"/>
              <a:lumOff val="-197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D55A7-6525-4A23-A8F3-ADF83A240734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20% learning disability</a:t>
          </a:r>
        </a:p>
      </dsp:txBody>
      <dsp:txXfrm>
        <a:off x="0" y="2768070"/>
        <a:ext cx="6900512" cy="1384035"/>
      </dsp:txXfrm>
    </dsp:sp>
    <dsp:sp modelId="{C5E32401-0A41-4276-8430-A295A28B9B63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46503-02BB-4511-A71D-ED7C0FF1FCBB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Minority-majority institution</a:t>
          </a:r>
        </a:p>
      </dsp:txBody>
      <dsp:txXfrm>
        <a:off x="0" y="4152105"/>
        <a:ext cx="6900512" cy="13840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99DC3-0B5F-4BCE-A221-0A07E28F9196}">
      <dsp:nvSpPr>
        <dsp:cNvPr id="0" name=""/>
        <dsp:cNvSpPr/>
      </dsp:nvSpPr>
      <dsp:spPr>
        <a:xfrm>
          <a:off x="1455" y="246703"/>
          <a:ext cx="3103937" cy="18623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30%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Information lost by end of class.</a:t>
          </a:r>
        </a:p>
      </dsp:txBody>
      <dsp:txXfrm>
        <a:off x="56002" y="301250"/>
        <a:ext cx="2994843" cy="1753268"/>
      </dsp:txXfrm>
    </dsp:sp>
    <dsp:sp modelId="{D782CE36-70BE-4FFC-A8F7-926C953EA229}">
      <dsp:nvSpPr>
        <dsp:cNvPr id="0" name=""/>
        <dsp:cNvSpPr/>
      </dsp:nvSpPr>
      <dsp:spPr>
        <a:xfrm>
          <a:off x="3378539" y="792996"/>
          <a:ext cx="658034" cy="7697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3378539" y="946951"/>
        <a:ext cx="460624" cy="461866"/>
      </dsp:txXfrm>
    </dsp:sp>
    <dsp:sp modelId="{1DA01944-D4C5-46CC-A1A9-5C7B8F5644CE}">
      <dsp:nvSpPr>
        <dsp:cNvPr id="0" name=""/>
        <dsp:cNvSpPr/>
      </dsp:nvSpPr>
      <dsp:spPr>
        <a:xfrm>
          <a:off x="4346967" y="246703"/>
          <a:ext cx="3103937" cy="18623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50%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Information lost in one month.</a:t>
          </a:r>
        </a:p>
      </dsp:txBody>
      <dsp:txXfrm>
        <a:off x="4401514" y="301250"/>
        <a:ext cx="2994843" cy="1753268"/>
      </dsp:txXfrm>
    </dsp:sp>
    <dsp:sp modelId="{C54E0E9D-AAC1-4DC6-BEBC-62BA87FC7077}">
      <dsp:nvSpPr>
        <dsp:cNvPr id="0" name=""/>
        <dsp:cNvSpPr/>
      </dsp:nvSpPr>
      <dsp:spPr>
        <a:xfrm rot="5400000">
          <a:off x="5569918" y="2326341"/>
          <a:ext cx="658034" cy="7697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 rot="-5400000">
        <a:off x="5668002" y="2382212"/>
        <a:ext cx="461866" cy="460624"/>
      </dsp:txXfrm>
    </dsp:sp>
    <dsp:sp modelId="{34222259-C79C-4AB2-8C6F-CB0DDEA58808}">
      <dsp:nvSpPr>
        <dsp:cNvPr id="0" name=""/>
        <dsp:cNvSpPr/>
      </dsp:nvSpPr>
      <dsp:spPr>
        <a:xfrm>
          <a:off x="4346967" y="3350640"/>
          <a:ext cx="3103937" cy="18623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80%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Information lost in one semester.</a:t>
          </a:r>
        </a:p>
      </dsp:txBody>
      <dsp:txXfrm>
        <a:off x="4401514" y="3405187"/>
        <a:ext cx="2994843" cy="1753268"/>
      </dsp:txXfrm>
    </dsp:sp>
    <dsp:sp modelId="{DAFDACFB-18A2-428A-A8A5-FE00FE7E477C}">
      <dsp:nvSpPr>
        <dsp:cNvPr id="0" name=""/>
        <dsp:cNvSpPr/>
      </dsp:nvSpPr>
      <dsp:spPr>
        <a:xfrm rot="10800000">
          <a:off x="3415786" y="3896933"/>
          <a:ext cx="658034" cy="7697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 rot="10800000">
        <a:off x="3613196" y="4050888"/>
        <a:ext cx="460624" cy="461866"/>
      </dsp:txXfrm>
    </dsp:sp>
    <dsp:sp modelId="{A8759E7C-F3C0-4DBE-9BBF-2F30A8065CE2}">
      <dsp:nvSpPr>
        <dsp:cNvPr id="0" name=""/>
        <dsp:cNvSpPr/>
      </dsp:nvSpPr>
      <dsp:spPr>
        <a:xfrm>
          <a:off x="1455" y="3350640"/>
          <a:ext cx="3103937" cy="18623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100%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Phones are more fun.</a:t>
          </a:r>
        </a:p>
      </dsp:txBody>
      <dsp:txXfrm>
        <a:off x="56002" y="3405187"/>
        <a:ext cx="2994843" cy="17532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2E612-5F4C-4183-8048-90D8AECC194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A745F-BCDE-4F92-9487-909F5926CF7D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Perusall</a:t>
          </a:r>
        </a:p>
      </dsp:txBody>
      <dsp:txXfrm>
        <a:off x="0" y="0"/>
        <a:ext cx="6900512" cy="1384035"/>
      </dsp:txXfrm>
    </dsp:sp>
    <dsp:sp modelId="{20BD20F7-4FAE-450E-8B23-07C6C1FE391F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04E9D-DD8D-486A-BB3D-C278E4299A2D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 err="1"/>
            <a:t>iRAT</a:t>
          </a:r>
          <a:endParaRPr lang="en-US" sz="5100" kern="1200" dirty="0"/>
        </a:p>
      </dsp:txBody>
      <dsp:txXfrm>
        <a:off x="0" y="1384035"/>
        <a:ext cx="6900512" cy="1384035"/>
      </dsp:txXfrm>
    </dsp:sp>
    <dsp:sp modelId="{9A5928DF-6647-4550-806A-BB5DB69D8B4E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86A2B2-3FFB-4C65-9DA0-AC011BEFFE60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gRAT</a:t>
          </a:r>
        </a:p>
      </dsp:txBody>
      <dsp:txXfrm>
        <a:off x="0" y="2768070"/>
        <a:ext cx="6900512" cy="1384035"/>
      </dsp:txXfrm>
    </dsp:sp>
    <dsp:sp modelId="{4627CED7-D33C-445D-A61A-7A870A92A796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0B10E-D0BF-4D30-93AE-DA90B9D0DF5F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/>
            <a:t>In-class team activities</a:t>
          </a:r>
        </a:p>
      </dsp:txBody>
      <dsp:txXfrm>
        <a:off x="0" y="4152105"/>
        <a:ext cx="6900512" cy="13840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C7CD3-B053-4414-B026-200A9684CDB2}">
      <dsp:nvSpPr>
        <dsp:cNvPr id="0" name=""/>
        <dsp:cNvSpPr/>
      </dsp:nvSpPr>
      <dsp:spPr>
        <a:xfrm>
          <a:off x="525962" y="3034"/>
          <a:ext cx="2666347" cy="15998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Open-ended multiple choice</a:t>
          </a:r>
        </a:p>
      </dsp:txBody>
      <dsp:txXfrm>
        <a:off x="525962" y="3034"/>
        <a:ext cx="2666347" cy="1599808"/>
      </dsp:txXfrm>
    </dsp:sp>
    <dsp:sp modelId="{987516D8-F01C-4005-A028-0A6E4F96852E}">
      <dsp:nvSpPr>
        <dsp:cNvPr id="0" name=""/>
        <dsp:cNvSpPr/>
      </dsp:nvSpPr>
      <dsp:spPr>
        <a:xfrm>
          <a:off x="3458943" y="3034"/>
          <a:ext cx="2666347" cy="1599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Dot-ocracy: Class notes</a:t>
          </a:r>
        </a:p>
      </dsp:txBody>
      <dsp:txXfrm>
        <a:off x="3458943" y="3034"/>
        <a:ext cx="2666347" cy="1599808"/>
      </dsp:txXfrm>
    </dsp:sp>
    <dsp:sp modelId="{F288EAC2-9190-461B-9E17-F2A77CD7D66D}">
      <dsp:nvSpPr>
        <dsp:cNvPr id="0" name=""/>
        <dsp:cNvSpPr/>
      </dsp:nvSpPr>
      <dsp:spPr>
        <a:xfrm>
          <a:off x="525962" y="1869477"/>
          <a:ext cx="2666347" cy="15998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Reflection writing with lecture</a:t>
          </a:r>
        </a:p>
      </dsp:txBody>
      <dsp:txXfrm>
        <a:off x="525962" y="1869477"/>
        <a:ext cx="2666347" cy="1599808"/>
      </dsp:txXfrm>
    </dsp:sp>
    <dsp:sp modelId="{51ADCA25-CEFE-43A3-A4E3-E7C2E0E48043}">
      <dsp:nvSpPr>
        <dsp:cNvPr id="0" name=""/>
        <dsp:cNvSpPr/>
      </dsp:nvSpPr>
      <dsp:spPr>
        <a:xfrm>
          <a:off x="3458943" y="1869477"/>
          <a:ext cx="2666347" cy="15998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Concept map</a:t>
          </a:r>
        </a:p>
      </dsp:txBody>
      <dsp:txXfrm>
        <a:off x="3458943" y="1869477"/>
        <a:ext cx="2666347" cy="1599808"/>
      </dsp:txXfrm>
    </dsp:sp>
    <dsp:sp modelId="{0B7FBA6F-37C4-4345-AF6E-3B1CB789BEF4}">
      <dsp:nvSpPr>
        <dsp:cNvPr id="0" name=""/>
        <dsp:cNvSpPr/>
      </dsp:nvSpPr>
      <dsp:spPr>
        <a:xfrm>
          <a:off x="525962" y="3735920"/>
          <a:ext cx="2666347" cy="15998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Scrambled primary sources</a:t>
          </a:r>
        </a:p>
      </dsp:txBody>
      <dsp:txXfrm>
        <a:off x="525962" y="3735920"/>
        <a:ext cx="2666347" cy="1599808"/>
      </dsp:txXfrm>
    </dsp:sp>
    <dsp:sp modelId="{147E8E0F-8309-4D58-B83E-2226A8995B91}">
      <dsp:nvSpPr>
        <dsp:cNvPr id="0" name=""/>
        <dsp:cNvSpPr/>
      </dsp:nvSpPr>
      <dsp:spPr>
        <a:xfrm>
          <a:off x="3458943" y="3735920"/>
          <a:ext cx="2666347" cy="15998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Pre-quizzing</a:t>
          </a:r>
        </a:p>
      </dsp:txBody>
      <dsp:txXfrm>
        <a:off x="3458943" y="3735920"/>
        <a:ext cx="2666347" cy="1599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2C03E-8576-4150-864A-5D808CC3BAA9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63B2-A1C2-4392-9549-E8774D98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2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Demographic information shared by Ivy Way, a member of KSU CETL Starting Blocks Student Success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63B2-A1C2-4392-9549-E8774D9835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96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Leah Carmichael, UGA Director of Active Learning.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63B2-A1C2-4392-9549-E8774D9835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0E6F8-0D73-8DA4-F5AC-C68BE4371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BAEDF-EEB5-13A0-6063-54D785DF3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87932-BDDE-FC79-3E99-B5B1D398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F2E79-3094-F113-C42D-C0F1227BF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006C6-85E0-85F0-4C8A-D66B1849D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2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748AE-8E86-6887-04E7-671D0266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05A5E-4069-A08A-2EDF-C9D44C76E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0B3CB-BD58-85E5-BA6B-60B655AA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808A6-00C8-9130-25A8-85C4087E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384D9-9F26-7E3F-BC92-87F37FF4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0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C165B1-D25C-9323-5AA9-5A908BC71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8FD79-9C8E-47BC-545E-40B2DF55A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D66AB-161E-383C-B781-AEE9F1D4F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10DB6-8E0A-0999-BE79-51D75FD3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A00B0-1818-8EA8-F8C4-55824563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0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C93F7-13A5-6C79-FE7C-9131FE7F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16BD9-51BD-10A8-0149-61A338CC9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970BA-D479-5A71-E676-D7F254051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5DEC9-4DF9-0765-D7DC-890BA443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CB7FB-BAD5-E165-BB07-5F9E0743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1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AAFDE-216A-BA74-7267-B8866386E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0CA10-4785-2F0A-0950-A33EF094F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E4EA4-BD27-C876-3E2D-C4B3B89C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D65FC-1112-C7E6-E48F-CBF3D6221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77274-0C6C-FE23-32C0-56A5577C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1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64FD8-E7E5-1229-6F0E-811F96E4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B17E-7F13-BA6C-C41F-047F24798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2F276-186A-16F6-9518-0361AFA8E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BFD67-C3BA-1855-AAB4-A7B91577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A0D4E-636E-71E8-496E-D4CA01E3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C3BEC-58C0-B477-BCE8-1E26ADE37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0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2B6EE-701B-8B66-C082-666297C87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867D7-A003-2D57-AAC9-801ECD237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FC8DE-CFE8-4268-01F6-312D2CCFD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90A20-6E36-C6A7-0CC7-295F91E4D6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8EA2EF-694D-25A5-D4D3-DBA208116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643FFF-A7D1-E123-2187-D96FDBE2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37FCC8-C52A-050C-7A54-176CCB83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AF385-7CF0-4389-B34C-7D699C6E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9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9E0D0-E552-E774-9133-8E050D30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305A2-880D-76B7-2333-03A40812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46FD8-88E4-014A-A416-F0BE259E7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E6A44-0035-FA28-05AE-578198B1C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6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B733C6-DCDF-79AD-AF37-54F3F66A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9DD0CF-C07D-9D77-8C1F-2205A5D1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1F4E69-42F6-3411-9B4D-63278165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4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625D1-94CA-549A-5CF0-017E0772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CFD71-4588-9AC1-8B07-F86443F6C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90770-73C7-3003-8138-708DA97B6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EA53D-2841-CE71-3B6A-31138831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2C88-976E-A15C-BB99-D0C67B69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0DE34-4AD0-0A9E-B2E1-15E3D6F6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9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BD0E-F167-55FC-61DD-5259F6FA1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CF85D6-DE51-D446-FB7E-0AA294B18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A54AC-5C4A-82C3-7DFE-4847F36BF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41D75-045D-1F72-4C7F-5DA58739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7F868-8E29-2292-F969-30EFED14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E0C12-3EBE-360F-F71A-A10E724B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0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460CC5-5AA9-21FC-A96C-571850732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2607B-20EF-425B-4558-1895B2176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4171B-03B4-BFD4-CD16-EAFAD3506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CAC19B-1691-475E-B1A8-8198FD652D0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8B857-54C1-DB79-D919-9742521CA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6426C-9F7F-D6AA-5313-FC08D0E09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A2680E-1FA3-49E1-BC4B-B59A3503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5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6087DEC-3F5C-616E-8D18-582ABE056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Lessons Learned from One Year of Team-Based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8661B-A2AD-3D9D-EF38-8B4766DE90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Fred Carroll</a:t>
            </a:r>
          </a:p>
          <a:p>
            <a:r>
              <a:rPr lang="en-US" dirty="0">
                <a:solidFill>
                  <a:schemeClr val="tx2"/>
                </a:solidFill>
              </a:rPr>
              <a:t>Senior Lecturer of History, Kennesaw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2009436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235" y="1371600"/>
            <a:ext cx="4529312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BC0FB6-CC37-709C-DBA2-E878D3A2E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685801"/>
            <a:ext cx="3494859" cy="5491162"/>
          </a:xfrm>
        </p:spPr>
        <p:txBody>
          <a:bodyPr>
            <a:normAutofit/>
          </a:bodyPr>
          <a:lstStyle/>
          <a:p>
            <a:r>
              <a:rPr lang="en-US" b="1" dirty="0"/>
              <a:t>Examples: In-Class Team Activities</a:t>
            </a:r>
            <a:endParaRPr lang="en-US" dirty="0"/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9AB3995F-6A53-478C-5897-799666B4AF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243839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3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16031C-FC66-E23D-9565-0DED16C8EC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7E91A54-B30A-4F17-FC8A-40D79F03B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CEA9C2A-C7C0-C1B0-8FF0-B2CBBAA34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88D32A-2D50-400C-AE66-0516E61E4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Criticism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of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Instructor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F9457919-A66B-F56C-2548-25BDDDA9A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B3400-ECF2-8D44-489D-B6C201F8B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Alignment Concerns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Structure ready but not daily activities.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Summative assessments: “</a:t>
            </a:r>
            <a:r>
              <a:rPr lang="en-US" sz="2800" i="1" dirty="0"/>
              <a:t>old school</a:t>
            </a:r>
            <a:r>
              <a:rPr lang="en-US" sz="2800" dirty="0"/>
              <a:t>.”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Expecting too much with early quizzes??? Maybe.</a:t>
            </a:r>
          </a:p>
        </p:txBody>
      </p:sp>
    </p:spTree>
    <p:extLst>
      <p:ext uri="{BB962C8B-B14F-4D97-AF65-F5344CB8AC3E}">
        <p14:creationId xmlns:p14="http://schemas.microsoft.com/office/powerpoint/2010/main" val="1654202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1B2CFD-AC71-D2B5-4CE5-5C47C6AB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Criticism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of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Instructor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0CF0F-673E-5423-740D-0454FC388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Engagement Concerns</a:t>
            </a:r>
          </a:p>
          <a:p>
            <a:endParaRPr lang="en-US" dirty="0"/>
          </a:p>
          <a:p>
            <a:pPr lvl="1"/>
            <a:r>
              <a:rPr lang="en-US" sz="2800" dirty="0"/>
              <a:t>Still adjusting readings.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No projects except </a:t>
            </a:r>
            <a:r>
              <a:rPr lang="en-US" sz="2800" i="1" dirty="0"/>
              <a:t>Reacting </a:t>
            </a:r>
            <a:r>
              <a:rPr lang="en-US" sz="2800" dirty="0"/>
              <a:t>game.</a:t>
            </a:r>
          </a:p>
          <a:p>
            <a:pPr lvl="1"/>
            <a:endParaRPr lang="en-US" sz="2800" dirty="0"/>
          </a:p>
          <a:p>
            <a:r>
              <a:rPr lang="en-US" b="1" dirty="0"/>
              <a:t>Experimental Stage</a:t>
            </a:r>
          </a:p>
          <a:p>
            <a:endParaRPr lang="en-US" dirty="0"/>
          </a:p>
          <a:p>
            <a:pPr lvl="1"/>
            <a:r>
              <a:rPr lang="en-US" sz="2800" dirty="0"/>
              <a:t>Still finding my </a:t>
            </a:r>
            <a:r>
              <a:rPr lang="en-US" sz="2800" i="1" dirty="0"/>
              <a:t>voice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6297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C0746-4440-EEF5-3734-F0D8486CD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Frustrations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with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Students</a:t>
            </a: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04A9A-8A8A-6B8D-5462-2BBF84F7C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Dismissive of value of active learning.</a:t>
            </a:r>
          </a:p>
          <a:p>
            <a:endParaRPr lang="en-US" dirty="0"/>
          </a:p>
          <a:p>
            <a:r>
              <a:rPr lang="en-US" dirty="0"/>
              <a:t>Grade-focused task completion.</a:t>
            </a:r>
          </a:p>
          <a:p>
            <a:endParaRPr lang="en-US" dirty="0"/>
          </a:p>
          <a:p>
            <a:r>
              <a:rPr lang="en-US" dirty="0"/>
              <a:t>Still not as prepared for class sessions as preferred.</a:t>
            </a:r>
          </a:p>
          <a:p>
            <a:endParaRPr lang="en-US" dirty="0"/>
          </a:p>
          <a:p>
            <a:r>
              <a:rPr lang="en-US" dirty="0"/>
              <a:t>Few take notes.</a:t>
            </a:r>
          </a:p>
        </p:txBody>
      </p:sp>
    </p:spTree>
    <p:extLst>
      <p:ext uri="{BB962C8B-B14F-4D97-AF65-F5344CB8AC3E}">
        <p14:creationId xmlns:p14="http://schemas.microsoft.com/office/powerpoint/2010/main" val="381748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4AA7F-855F-2FD9-47B3-206C346BA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Working?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51E9-8B0C-5FEE-9D3A-7F7B5D624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In-class engagement increased significantly.</a:t>
            </a:r>
          </a:p>
          <a:p>
            <a:endParaRPr lang="en-US" dirty="0"/>
          </a:p>
          <a:p>
            <a:r>
              <a:rPr lang="en-US" dirty="0"/>
              <a:t>Everyone more aware of student study limitations.</a:t>
            </a:r>
          </a:p>
          <a:p>
            <a:endParaRPr lang="en-US" dirty="0"/>
          </a:p>
          <a:p>
            <a:r>
              <a:rPr lang="en-US" dirty="0"/>
              <a:t>Students receiving better advice on studying.</a:t>
            </a:r>
          </a:p>
          <a:p>
            <a:endParaRPr lang="en-US" dirty="0"/>
          </a:p>
          <a:p>
            <a:r>
              <a:rPr lang="en-US" dirty="0"/>
              <a:t>Instructor offering more structured and frequent formative assessments.</a:t>
            </a:r>
          </a:p>
        </p:txBody>
      </p:sp>
    </p:spTree>
    <p:extLst>
      <p:ext uri="{BB962C8B-B14F-4D97-AF65-F5344CB8AC3E}">
        <p14:creationId xmlns:p14="http://schemas.microsoft.com/office/powerpoint/2010/main" val="530029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2C568-B0F8-F09B-A97F-AC0130FE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I’m Changing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F59B0-4515-5F03-FDDC-47CD2927B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More Intentional Learning Community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Promote value of active learning and team learning.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Develop student-drafted participation guidelines.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Continually review active learning activities.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Discuss ethical and effective AI usage. </a:t>
            </a:r>
          </a:p>
        </p:txBody>
      </p:sp>
    </p:spTree>
    <p:extLst>
      <p:ext uri="{BB962C8B-B14F-4D97-AF65-F5344CB8AC3E}">
        <p14:creationId xmlns:p14="http://schemas.microsoft.com/office/powerpoint/2010/main" val="2867960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2881C7-714B-7A14-DDAD-46932530B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EAE2-9A62-3133-7386-ADE798A5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I’m Changing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A2E52-2874-96F3-0BB8-E6589DC28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r>
              <a:rPr lang="en-US" b="1" dirty="0"/>
              <a:t>Assessments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Shift to hybrid standards-based alternative grading.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Add more Reacting games and/or team projects.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Shift exams to more frequent and revisable quizzes.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Increase in-class quizzing and pre-questions.</a:t>
            </a:r>
          </a:p>
        </p:txBody>
      </p:sp>
    </p:spTree>
    <p:extLst>
      <p:ext uri="{BB962C8B-B14F-4D97-AF65-F5344CB8AC3E}">
        <p14:creationId xmlns:p14="http://schemas.microsoft.com/office/powerpoint/2010/main" val="127433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0F72E5-7058-6DCD-2B6E-92E4A4C36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Topics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70E6AB-F4BB-580C-1A43-3FE6DB858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67948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734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67631D-3ECD-D56F-6C59-2C5EED7CD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4862848" cy="5569291"/>
          </a:xfrm>
        </p:spPr>
        <p:txBody>
          <a:bodyPr>
            <a:normAutofit/>
          </a:bodyPr>
          <a:lstStyle/>
          <a:p>
            <a:r>
              <a:rPr lang="en-US" sz="5200" dirty="0"/>
              <a:t>Reflection Writing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EFE2A4-B105-56AF-CF2D-7304DD2CDE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222771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565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3E35C6-AA92-C498-88E0-7E768EEA524C}"/>
              </a:ext>
            </a:extLst>
          </p:cNvPr>
          <p:cNvSpPr txBox="1"/>
          <p:nvPr/>
        </p:nvSpPr>
        <p:spPr>
          <a:xfrm>
            <a:off x="855405" y="825910"/>
            <a:ext cx="107761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Your level of satisfaction with learning: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X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r>
              <a:rPr lang="en-US" sz="2800" b="1" dirty="0"/>
              <a:t>What you would like to change: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x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0028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E9330B-6633-22D0-D47E-44DA24D32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 algn="ctr"/>
            <a:r>
              <a:rPr lang="en-US" sz="4200" dirty="0"/>
              <a:t>KSU</a:t>
            </a:r>
            <a:br>
              <a:rPr lang="en-US" sz="4200" dirty="0"/>
            </a:br>
            <a:r>
              <a:rPr lang="en-US" sz="4200" dirty="0"/>
              <a:t>Student Demographics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816D729-9DAB-ED1F-26DE-F0C8DA216A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50671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4A42B4C-F251-C458-3930-C4DE485D6064}"/>
              </a:ext>
            </a:extLst>
          </p:cNvPr>
          <p:cNvSpPr txBox="1"/>
          <p:nvPr/>
        </p:nvSpPr>
        <p:spPr>
          <a:xfrm>
            <a:off x="74561" y="6379823"/>
            <a:ext cx="5609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CETL Starting Blocks Student Success program</a:t>
            </a:r>
          </a:p>
        </p:txBody>
      </p:sp>
    </p:spTree>
    <p:extLst>
      <p:ext uri="{BB962C8B-B14F-4D97-AF65-F5344CB8AC3E}">
        <p14:creationId xmlns:p14="http://schemas.microsoft.com/office/powerpoint/2010/main" val="1045064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74071-B7D0-0D3E-F8E6-A338602E9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/>
              <a:t>The Problem with </a:t>
            </a:r>
            <a:r>
              <a:rPr lang="en-US" sz="4000" i="1" dirty="0"/>
              <a:t>Mostly </a:t>
            </a:r>
            <a:r>
              <a:rPr lang="en-US" sz="4000" dirty="0"/>
              <a:t>Lecture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58635B-96AC-03C4-C3DA-F154591F4D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333989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BA81CE8-23DC-4BB0-5732-BE23991EF5C9}"/>
              </a:ext>
            </a:extLst>
          </p:cNvPr>
          <p:cNvSpPr txBox="1"/>
          <p:nvPr/>
        </p:nvSpPr>
        <p:spPr>
          <a:xfrm>
            <a:off x="68826" y="6415805"/>
            <a:ext cx="497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 (about information): UGA Active Learning</a:t>
            </a:r>
          </a:p>
        </p:txBody>
      </p:sp>
    </p:spTree>
    <p:extLst>
      <p:ext uri="{BB962C8B-B14F-4D97-AF65-F5344CB8AC3E}">
        <p14:creationId xmlns:p14="http://schemas.microsoft.com/office/powerpoint/2010/main" val="335489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is list identifies the skills most desired by business leaders in 2027 according to the World Economic Forum. In order, these skill priorities are analytical thinking; creative thinking; AI and big data; leadership and social influence; resilience, flexibility, and agility; curiosity and lifelong learning; technological literacy; design and user experience; motivation and self-awareness; and empathy and active listening.">
            <a:extLst>
              <a:ext uri="{FF2B5EF4-FFF2-40B4-BE49-F238E27FC236}">
                <a16:creationId xmlns:a16="http://schemas.microsoft.com/office/drawing/2014/main" id="{6C4367F9-03FC-D89D-9D39-346BBAE9EF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8562"/>
            <a:ext cx="12393038" cy="674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64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278042-6FF4-10FA-DD1C-219CC3A9E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Process</a:t>
            </a:r>
          </a:p>
        </p:txBody>
      </p:sp>
      <p:pic>
        <p:nvPicPr>
          <p:cNvPr id="4" name="Content Placeholder 3" descr="This graph shows the sequence of team-based learning. The sequence is repeated for each major unit of study. The sequence begins with pre-class preparation, which is individual study. Next comes readiness assurance, which accounts for about 20% to 30% of class time. This includes an individual test, team test, written team appeal, and instructor clarification. The final phase is application of course concepts, which accounts for about 70% to 80% of class time. This is done to develop students' critical thinking skills. ">
            <a:extLst>
              <a:ext uri="{FF2B5EF4-FFF2-40B4-BE49-F238E27FC236}">
                <a16:creationId xmlns:a16="http://schemas.microsoft.com/office/drawing/2014/main" id="{B3255F53-7632-8F12-EDA0-D1543ACE7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7316" y="1206450"/>
            <a:ext cx="6780700" cy="4442771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266F4E-B647-0EA4-D69E-098615AF863A}"/>
              </a:ext>
            </a:extLst>
          </p:cNvPr>
          <p:cNvSpPr txBox="1"/>
          <p:nvPr/>
        </p:nvSpPr>
        <p:spPr>
          <a:xfrm>
            <a:off x="0" y="6410010"/>
            <a:ext cx="3237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Tris Utschig, KSU CETL</a:t>
            </a:r>
          </a:p>
        </p:txBody>
      </p:sp>
    </p:spTree>
    <p:extLst>
      <p:ext uri="{BB962C8B-B14F-4D97-AF65-F5344CB8AC3E}">
        <p14:creationId xmlns:p14="http://schemas.microsoft.com/office/powerpoint/2010/main" val="4268001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2519B-51F7-C4E3-A20E-B79A25078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4600"/>
              <a:t>Formative Assessments</a:t>
            </a:r>
          </a:p>
        </p:txBody>
      </p:sp>
      <p:sp>
        <p:nvSpPr>
          <p:cNvPr id="40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Content Placeholder 2">
            <a:extLst>
              <a:ext uri="{FF2B5EF4-FFF2-40B4-BE49-F238E27FC236}">
                <a16:creationId xmlns:a16="http://schemas.microsoft.com/office/drawing/2014/main" id="{97A64FE5-8561-26AB-2FBE-F2A9FEF13E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83065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690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405</Words>
  <Application>Microsoft Office PowerPoint</Application>
  <PresentationFormat>Widescreen</PresentationFormat>
  <Paragraphs>108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Office Theme</vt:lpstr>
      <vt:lpstr>Lessons Learned from One Year of Team-Based Learning</vt:lpstr>
      <vt:lpstr>Topics</vt:lpstr>
      <vt:lpstr>Reflection Writing</vt:lpstr>
      <vt:lpstr>PowerPoint Presentation</vt:lpstr>
      <vt:lpstr>KSU Student Demographics</vt:lpstr>
      <vt:lpstr>The Problem with Mostly Lecture</vt:lpstr>
      <vt:lpstr>PowerPoint Presentation</vt:lpstr>
      <vt:lpstr>The Process</vt:lpstr>
      <vt:lpstr>Formative Assessments</vt:lpstr>
      <vt:lpstr>Examples: In-Class Team Activities</vt:lpstr>
      <vt:lpstr>Criticism  of  Instructor</vt:lpstr>
      <vt:lpstr>Criticism  of  Instructor</vt:lpstr>
      <vt:lpstr>Frustrations  with  Students</vt:lpstr>
      <vt:lpstr>What’s Working?</vt:lpstr>
      <vt:lpstr>What I’m Changing</vt:lpstr>
      <vt:lpstr>What I’m Changing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Fred Carroll</dc:creator>
  <cp:lastModifiedBy>Fred Carroll</cp:lastModifiedBy>
  <cp:revision>2</cp:revision>
  <dcterms:created xsi:type="dcterms:W3CDTF">2025-02-16T18:28:14Z</dcterms:created>
  <dcterms:modified xsi:type="dcterms:W3CDTF">2025-05-08T14:14:26Z</dcterms:modified>
</cp:coreProperties>
</file>