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9" r:id="rId2"/>
    <p:sldId id="257" r:id="rId3"/>
    <p:sldId id="258" r:id="rId4"/>
    <p:sldId id="259" r:id="rId5"/>
    <p:sldId id="260" r:id="rId6"/>
    <p:sldId id="261" r:id="rId7"/>
    <p:sldId id="277" r:id="rId8"/>
    <p:sldId id="271" r:id="rId9"/>
    <p:sldId id="262" r:id="rId10"/>
    <p:sldId id="263" r:id="rId11"/>
    <p:sldId id="265" r:id="rId12"/>
    <p:sldId id="266" r:id="rId13"/>
    <p:sldId id="267" r:id="rId14"/>
    <p:sldId id="275" r:id="rId15"/>
    <p:sldId id="264" r:id="rId16"/>
    <p:sldId id="278" r:id="rId17"/>
    <p:sldId id="269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8E281-70C6-7D4A-899D-B8BA603BCFBE}" v="3" dt="2025-05-11T22:54:3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 showGuides="1">
      <p:cViewPr varScale="1">
        <p:scale>
          <a:sx n="155" d="100"/>
          <a:sy n="155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yn Fox-Defago" userId="39d29dcb-8be6-455a-ab9b-dc4bedd47919" providerId="ADAL" clId="{3EB8E281-70C6-7D4A-899D-B8BA603BCFBE}"/>
    <pc:docChg chg="undo redo custSel addSld delSld modSld sldOrd">
      <pc:chgData name="Madelyn Fox-Defago" userId="39d29dcb-8be6-455a-ab9b-dc4bedd47919" providerId="ADAL" clId="{3EB8E281-70C6-7D4A-899D-B8BA603BCFBE}" dt="2025-05-12T00:34:16.275" v="13311" actId="20577"/>
      <pc:docMkLst>
        <pc:docMk/>
      </pc:docMkLst>
      <pc:sldChg chg="modSp mod">
        <pc:chgData name="Madelyn Fox-Defago" userId="39d29dcb-8be6-455a-ab9b-dc4bedd47919" providerId="ADAL" clId="{3EB8E281-70C6-7D4A-899D-B8BA603BCFBE}" dt="2025-05-11T20:30:20.219" v="8294" actId="14861"/>
        <pc:sldMkLst>
          <pc:docMk/>
          <pc:sldMk cId="4095078616" sldId="257"/>
        </pc:sldMkLst>
        <pc:picChg chg="mod">
          <ac:chgData name="Madelyn Fox-Defago" userId="39d29dcb-8be6-455a-ab9b-dc4bedd47919" providerId="ADAL" clId="{3EB8E281-70C6-7D4A-899D-B8BA603BCFBE}" dt="2025-05-11T20:30:04.561" v="8290" actId="14861"/>
          <ac:picMkLst>
            <pc:docMk/>
            <pc:sldMk cId="4095078616" sldId="257"/>
            <ac:picMk id="1026" creationId="{5FF34180-929D-80BF-CCBE-988CEB8F1FC8}"/>
          </ac:picMkLst>
        </pc:picChg>
        <pc:picChg chg="mod">
          <ac:chgData name="Madelyn Fox-Defago" userId="39d29dcb-8be6-455a-ab9b-dc4bedd47919" providerId="ADAL" clId="{3EB8E281-70C6-7D4A-899D-B8BA603BCFBE}" dt="2025-05-11T20:30:13.382" v="8292" actId="14861"/>
          <ac:picMkLst>
            <pc:docMk/>
            <pc:sldMk cId="4095078616" sldId="257"/>
            <ac:picMk id="1028" creationId="{4CDCF8BF-6875-CC67-A576-ED26384B5AD8}"/>
          </ac:picMkLst>
        </pc:picChg>
        <pc:picChg chg="mod">
          <ac:chgData name="Madelyn Fox-Defago" userId="39d29dcb-8be6-455a-ab9b-dc4bedd47919" providerId="ADAL" clId="{3EB8E281-70C6-7D4A-899D-B8BA603BCFBE}" dt="2025-05-11T20:30:20.219" v="8294" actId="14861"/>
          <ac:picMkLst>
            <pc:docMk/>
            <pc:sldMk cId="4095078616" sldId="257"/>
            <ac:picMk id="1030" creationId="{8C46483E-34EE-9A62-A37E-397585D68F20}"/>
          </ac:picMkLst>
        </pc:picChg>
      </pc:sldChg>
      <pc:sldChg chg="modSp mod">
        <pc:chgData name="Madelyn Fox-Defago" userId="39d29dcb-8be6-455a-ab9b-dc4bedd47919" providerId="ADAL" clId="{3EB8E281-70C6-7D4A-899D-B8BA603BCFBE}" dt="2025-05-12T00:26:02.767" v="12888" actId="20577"/>
        <pc:sldMkLst>
          <pc:docMk/>
          <pc:sldMk cId="755796869" sldId="258"/>
        </pc:sldMkLst>
        <pc:spChg chg="mod">
          <ac:chgData name="Madelyn Fox-Defago" userId="39d29dcb-8be6-455a-ab9b-dc4bedd47919" providerId="ADAL" clId="{3EB8E281-70C6-7D4A-899D-B8BA603BCFBE}" dt="2025-05-12T00:26:02.767" v="12888" actId="20577"/>
          <ac:spMkLst>
            <pc:docMk/>
            <pc:sldMk cId="755796869" sldId="258"/>
            <ac:spMk id="3" creationId="{3D7BD36E-2EEB-FF46-91B4-6F6E277B12FE}"/>
          </ac:spMkLst>
        </pc:spChg>
      </pc:sldChg>
      <pc:sldChg chg="modSp mod">
        <pc:chgData name="Madelyn Fox-Defago" userId="39d29dcb-8be6-455a-ab9b-dc4bedd47919" providerId="ADAL" clId="{3EB8E281-70C6-7D4A-899D-B8BA603BCFBE}" dt="2025-05-11T23:14:27.348" v="10665" actId="20577"/>
        <pc:sldMkLst>
          <pc:docMk/>
          <pc:sldMk cId="1629428472" sldId="259"/>
        </pc:sldMkLst>
        <pc:spChg chg="mod">
          <ac:chgData name="Madelyn Fox-Defago" userId="39d29dcb-8be6-455a-ab9b-dc4bedd47919" providerId="ADAL" clId="{3EB8E281-70C6-7D4A-899D-B8BA603BCFBE}" dt="2025-05-11T23:14:27.348" v="10665" actId="20577"/>
          <ac:spMkLst>
            <pc:docMk/>
            <pc:sldMk cId="1629428472" sldId="259"/>
            <ac:spMk id="3" creationId="{D35DD99F-312F-B20B-3BE1-A3935A0A087A}"/>
          </ac:spMkLst>
        </pc:spChg>
      </pc:sldChg>
      <pc:sldChg chg="modSp mod">
        <pc:chgData name="Madelyn Fox-Defago" userId="39d29dcb-8be6-455a-ab9b-dc4bedd47919" providerId="ADAL" clId="{3EB8E281-70C6-7D4A-899D-B8BA603BCFBE}" dt="2025-05-12T00:26:34.263" v="12896" actId="20577"/>
        <pc:sldMkLst>
          <pc:docMk/>
          <pc:sldMk cId="2552126918" sldId="260"/>
        </pc:sldMkLst>
        <pc:spChg chg="mod">
          <ac:chgData name="Madelyn Fox-Defago" userId="39d29dcb-8be6-455a-ab9b-dc4bedd47919" providerId="ADAL" clId="{3EB8E281-70C6-7D4A-899D-B8BA603BCFBE}" dt="2025-05-11T23:12:54.163" v="10601" actId="20577"/>
          <ac:spMkLst>
            <pc:docMk/>
            <pc:sldMk cId="2552126918" sldId="260"/>
            <ac:spMk id="2" creationId="{FF4A8956-6382-D250-D6C3-944CA9DB1E60}"/>
          </ac:spMkLst>
        </pc:spChg>
        <pc:spChg chg="mod">
          <ac:chgData name="Madelyn Fox-Defago" userId="39d29dcb-8be6-455a-ab9b-dc4bedd47919" providerId="ADAL" clId="{3EB8E281-70C6-7D4A-899D-B8BA603BCFBE}" dt="2025-05-12T00:26:34.263" v="12896" actId="20577"/>
          <ac:spMkLst>
            <pc:docMk/>
            <pc:sldMk cId="2552126918" sldId="260"/>
            <ac:spMk id="3" creationId="{42521FEB-91DE-14C6-F0AC-A25CF473E5F5}"/>
          </ac:spMkLst>
        </pc:spChg>
      </pc:sldChg>
      <pc:sldChg chg="modSp mod">
        <pc:chgData name="Madelyn Fox-Defago" userId="39d29dcb-8be6-455a-ab9b-dc4bedd47919" providerId="ADAL" clId="{3EB8E281-70C6-7D4A-899D-B8BA603BCFBE}" dt="2025-05-12T00:27:25.478" v="12937" actId="20577"/>
        <pc:sldMkLst>
          <pc:docMk/>
          <pc:sldMk cId="4222054414" sldId="261"/>
        </pc:sldMkLst>
        <pc:spChg chg="mod">
          <ac:chgData name="Madelyn Fox-Defago" userId="39d29dcb-8be6-455a-ab9b-dc4bedd47919" providerId="ADAL" clId="{3EB8E281-70C6-7D4A-899D-B8BA603BCFBE}" dt="2025-05-12T00:27:11.624" v="12936" actId="20577"/>
          <ac:spMkLst>
            <pc:docMk/>
            <pc:sldMk cId="4222054414" sldId="261"/>
            <ac:spMk id="2" creationId="{9F2F4197-EB1C-7965-34D6-3DACD51592C9}"/>
          </ac:spMkLst>
        </pc:spChg>
        <pc:spChg chg="mod">
          <ac:chgData name="Madelyn Fox-Defago" userId="39d29dcb-8be6-455a-ab9b-dc4bedd47919" providerId="ADAL" clId="{3EB8E281-70C6-7D4A-899D-B8BA603BCFBE}" dt="2025-05-12T00:27:25.478" v="12937" actId="20577"/>
          <ac:spMkLst>
            <pc:docMk/>
            <pc:sldMk cId="4222054414" sldId="261"/>
            <ac:spMk id="3" creationId="{67783457-E5FA-0C8B-4109-1A1835758FC1}"/>
          </ac:spMkLst>
        </pc:spChg>
        <pc:spChg chg="mod">
          <ac:chgData name="Madelyn Fox-Defago" userId="39d29dcb-8be6-455a-ab9b-dc4bedd47919" providerId="ADAL" clId="{3EB8E281-70C6-7D4A-899D-B8BA603BCFBE}" dt="2025-05-12T00:27:03.382" v="12931" actId="20577"/>
          <ac:spMkLst>
            <pc:docMk/>
            <pc:sldMk cId="4222054414" sldId="261"/>
            <ac:spMk id="5" creationId="{4E720301-0A55-976F-EFA0-6B714695B1A8}"/>
          </ac:spMkLst>
        </pc:spChg>
      </pc:sldChg>
      <pc:sldChg chg="modSp mod">
        <pc:chgData name="Madelyn Fox-Defago" userId="39d29dcb-8be6-455a-ab9b-dc4bedd47919" providerId="ADAL" clId="{3EB8E281-70C6-7D4A-899D-B8BA603BCFBE}" dt="2025-05-11T00:44:43.312" v="6379" actId="27636"/>
        <pc:sldMkLst>
          <pc:docMk/>
          <pc:sldMk cId="1425819515" sldId="262"/>
        </pc:sldMkLst>
        <pc:spChg chg="mod">
          <ac:chgData name="Madelyn Fox-Defago" userId="39d29dcb-8be6-455a-ab9b-dc4bedd47919" providerId="ADAL" clId="{3EB8E281-70C6-7D4A-899D-B8BA603BCFBE}" dt="2025-05-11T00:44:43.312" v="6379" actId="27636"/>
          <ac:spMkLst>
            <pc:docMk/>
            <pc:sldMk cId="1425819515" sldId="262"/>
            <ac:spMk id="5" creationId="{A74A1B78-93DC-919C-D885-2E4DE7CDB92C}"/>
          </ac:spMkLst>
        </pc:spChg>
      </pc:sldChg>
      <pc:sldChg chg="modSp mod">
        <pc:chgData name="Madelyn Fox-Defago" userId="39d29dcb-8be6-455a-ab9b-dc4bedd47919" providerId="ADAL" clId="{3EB8E281-70C6-7D4A-899D-B8BA603BCFBE}" dt="2025-05-11T23:17:50.558" v="10842" actId="20577"/>
        <pc:sldMkLst>
          <pc:docMk/>
          <pc:sldMk cId="20512758" sldId="263"/>
        </pc:sldMkLst>
        <pc:spChg chg="mod">
          <ac:chgData name="Madelyn Fox-Defago" userId="39d29dcb-8be6-455a-ab9b-dc4bedd47919" providerId="ADAL" clId="{3EB8E281-70C6-7D4A-899D-B8BA603BCFBE}" dt="2025-05-11T00:45:07.533" v="6407" actId="20577"/>
          <ac:spMkLst>
            <pc:docMk/>
            <pc:sldMk cId="20512758" sldId="263"/>
            <ac:spMk id="2" creationId="{6A2BA77E-F34C-6D86-5A6A-E5DC218D6D73}"/>
          </ac:spMkLst>
        </pc:spChg>
        <pc:spChg chg="mod">
          <ac:chgData name="Madelyn Fox-Defago" userId="39d29dcb-8be6-455a-ab9b-dc4bedd47919" providerId="ADAL" clId="{3EB8E281-70C6-7D4A-899D-B8BA603BCFBE}" dt="2025-05-11T23:17:50.558" v="10842" actId="20577"/>
          <ac:spMkLst>
            <pc:docMk/>
            <pc:sldMk cId="20512758" sldId="263"/>
            <ac:spMk id="3" creationId="{1A78FFA0-4172-9B3C-3E56-6DC1855F77FB}"/>
          </ac:spMkLst>
        </pc:spChg>
      </pc:sldChg>
      <pc:sldChg chg="modSp mod ord">
        <pc:chgData name="Madelyn Fox-Defago" userId="39d29dcb-8be6-455a-ab9b-dc4bedd47919" providerId="ADAL" clId="{3EB8E281-70C6-7D4A-899D-B8BA603BCFBE}" dt="2025-05-11T23:25:42.200" v="11258" actId="20577"/>
        <pc:sldMkLst>
          <pc:docMk/>
          <pc:sldMk cId="1414945582" sldId="264"/>
        </pc:sldMkLst>
        <pc:spChg chg="mod">
          <ac:chgData name="Madelyn Fox-Defago" userId="39d29dcb-8be6-455a-ab9b-dc4bedd47919" providerId="ADAL" clId="{3EB8E281-70C6-7D4A-899D-B8BA603BCFBE}" dt="2025-05-11T23:01:54.353" v="10265" actId="20577"/>
          <ac:spMkLst>
            <pc:docMk/>
            <pc:sldMk cId="1414945582" sldId="264"/>
            <ac:spMk id="2" creationId="{6BD28014-C0F8-FA57-3614-9C362429F48E}"/>
          </ac:spMkLst>
        </pc:spChg>
        <pc:spChg chg="mod">
          <ac:chgData name="Madelyn Fox-Defago" userId="39d29dcb-8be6-455a-ab9b-dc4bedd47919" providerId="ADAL" clId="{3EB8E281-70C6-7D4A-899D-B8BA603BCFBE}" dt="2025-05-11T23:25:42.200" v="11258" actId="20577"/>
          <ac:spMkLst>
            <pc:docMk/>
            <pc:sldMk cId="1414945582" sldId="264"/>
            <ac:spMk id="3" creationId="{3B89DDF6-63FA-EAE7-FFFE-8D01FDD3CFC1}"/>
          </ac:spMkLst>
        </pc:spChg>
      </pc:sldChg>
      <pc:sldChg chg="modSp new mod">
        <pc:chgData name="Madelyn Fox-Defago" userId="39d29dcb-8be6-455a-ab9b-dc4bedd47919" providerId="ADAL" clId="{3EB8E281-70C6-7D4A-899D-B8BA603BCFBE}" dt="2025-05-12T00:32:12.686" v="13197" actId="20577"/>
        <pc:sldMkLst>
          <pc:docMk/>
          <pc:sldMk cId="1326031735" sldId="265"/>
        </pc:sldMkLst>
        <pc:spChg chg="mod">
          <ac:chgData name="Madelyn Fox-Defago" userId="39d29dcb-8be6-455a-ab9b-dc4bedd47919" providerId="ADAL" clId="{3EB8E281-70C6-7D4A-899D-B8BA603BCFBE}" dt="2025-05-11T22:59:01.637" v="10136" actId="20577"/>
          <ac:spMkLst>
            <pc:docMk/>
            <pc:sldMk cId="1326031735" sldId="265"/>
            <ac:spMk id="2" creationId="{6D161B3B-A888-74D1-EC19-242473D4D175}"/>
          </ac:spMkLst>
        </pc:spChg>
        <pc:spChg chg="mod">
          <ac:chgData name="Madelyn Fox-Defago" userId="39d29dcb-8be6-455a-ab9b-dc4bedd47919" providerId="ADAL" clId="{3EB8E281-70C6-7D4A-899D-B8BA603BCFBE}" dt="2025-05-12T00:32:12.686" v="13197" actId="20577"/>
          <ac:spMkLst>
            <pc:docMk/>
            <pc:sldMk cId="1326031735" sldId="265"/>
            <ac:spMk id="3" creationId="{FBA22D4F-19D3-CC1D-C4C5-B5A1826A782D}"/>
          </ac:spMkLst>
        </pc:spChg>
      </pc:sldChg>
      <pc:sldChg chg="modSp add mod">
        <pc:chgData name="Madelyn Fox-Defago" userId="39d29dcb-8be6-455a-ab9b-dc4bedd47919" providerId="ADAL" clId="{3EB8E281-70C6-7D4A-899D-B8BA603BCFBE}" dt="2025-05-12T00:32:17.196" v="13205" actId="20577"/>
        <pc:sldMkLst>
          <pc:docMk/>
          <pc:sldMk cId="149063437" sldId="266"/>
        </pc:sldMkLst>
        <pc:spChg chg="mod">
          <ac:chgData name="Madelyn Fox-Defago" userId="39d29dcb-8be6-455a-ab9b-dc4bedd47919" providerId="ADAL" clId="{3EB8E281-70C6-7D4A-899D-B8BA603BCFBE}" dt="2025-05-11T22:59:33.029" v="10146" actId="20577"/>
          <ac:spMkLst>
            <pc:docMk/>
            <pc:sldMk cId="149063437" sldId="266"/>
            <ac:spMk id="2" creationId="{AFA709FA-25C5-B1B7-7B81-92146AF780D9}"/>
          </ac:spMkLst>
        </pc:spChg>
        <pc:spChg chg="mod">
          <ac:chgData name="Madelyn Fox-Defago" userId="39d29dcb-8be6-455a-ab9b-dc4bedd47919" providerId="ADAL" clId="{3EB8E281-70C6-7D4A-899D-B8BA603BCFBE}" dt="2025-05-12T00:32:17.196" v="13205" actId="20577"/>
          <ac:spMkLst>
            <pc:docMk/>
            <pc:sldMk cId="149063437" sldId="266"/>
            <ac:spMk id="3" creationId="{EB612B30-27E9-6C13-6112-0EAFC27B76AD}"/>
          </ac:spMkLst>
        </pc:spChg>
      </pc:sldChg>
      <pc:sldChg chg="modSp add mod ord">
        <pc:chgData name="Madelyn Fox-Defago" userId="39d29dcb-8be6-455a-ab9b-dc4bedd47919" providerId="ADAL" clId="{3EB8E281-70C6-7D4A-899D-B8BA603BCFBE}" dt="2025-05-12T00:32:40.960" v="13217" actId="20577"/>
        <pc:sldMkLst>
          <pc:docMk/>
          <pc:sldMk cId="630306898" sldId="267"/>
        </pc:sldMkLst>
        <pc:spChg chg="mod">
          <ac:chgData name="Madelyn Fox-Defago" userId="39d29dcb-8be6-455a-ab9b-dc4bedd47919" providerId="ADAL" clId="{3EB8E281-70C6-7D4A-899D-B8BA603BCFBE}" dt="2025-05-11T00:45:53.429" v="6474" actId="20577"/>
          <ac:spMkLst>
            <pc:docMk/>
            <pc:sldMk cId="630306898" sldId="267"/>
            <ac:spMk id="2" creationId="{4ECE08C7-D34C-E02F-1407-88CFEA1E37F5}"/>
          </ac:spMkLst>
        </pc:spChg>
        <pc:spChg chg="mod">
          <ac:chgData name="Madelyn Fox-Defago" userId="39d29dcb-8be6-455a-ab9b-dc4bedd47919" providerId="ADAL" clId="{3EB8E281-70C6-7D4A-899D-B8BA603BCFBE}" dt="2025-05-12T00:32:40.960" v="13217" actId="20577"/>
          <ac:spMkLst>
            <pc:docMk/>
            <pc:sldMk cId="630306898" sldId="267"/>
            <ac:spMk id="3" creationId="{3F6956CC-4DB2-372D-0190-3A8C7FC608A4}"/>
          </ac:spMkLst>
        </pc:spChg>
      </pc:sldChg>
      <pc:sldChg chg="modSp new del mod">
        <pc:chgData name="Madelyn Fox-Defago" userId="39d29dcb-8be6-455a-ab9b-dc4bedd47919" providerId="ADAL" clId="{3EB8E281-70C6-7D4A-899D-B8BA603BCFBE}" dt="2025-05-10T23:32:04.494" v="5044" actId="2696"/>
        <pc:sldMkLst>
          <pc:docMk/>
          <pc:sldMk cId="1241236939" sldId="268"/>
        </pc:sldMkLst>
      </pc:sldChg>
      <pc:sldChg chg="modSp new mod">
        <pc:chgData name="Madelyn Fox-Defago" userId="39d29dcb-8be6-455a-ab9b-dc4bedd47919" providerId="ADAL" clId="{3EB8E281-70C6-7D4A-899D-B8BA603BCFBE}" dt="2025-05-11T23:26:28.155" v="11292" actId="20577"/>
        <pc:sldMkLst>
          <pc:docMk/>
          <pc:sldMk cId="119901716" sldId="269"/>
        </pc:sldMkLst>
        <pc:spChg chg="mod">
          <ac:chgData name="Madelyn Fox-Defago" userId="39d29dcb-8be6-455a-ab9b-dc4bedd47919" providerId="ADAL" clId="{3EB8E281-70C6-7D4A-899D-B8BA603BCFBE}" dt="2025-05-10T23:29:07.018" v="4600" actId="20577"/>
          <ac:spMkLst>
            <pc:docMk/>
            <pc:sldMk cId="119901716" sldId="269"/>
            <ac:spMk id="2" creationId="{D996CA29-6643-1EAA-80DD-FC0E8C6CCD8C}"/>
          </ac:spMkLst>
        </pc:spChg>
        <pc:spChg chg="mod">
          <ac:chgData name="Madelyn Fox-Defago" userId="39d29dcb-8be6-455a-ab9b-dc4bedd47919" providerId="ADAL" clId="{3EB8E281-70C6-7D4A-899D-B8BA603BCFBE}" dt="2025-05-11T20:38:47.234" v="8878" actId="1035"/>
          <ac:spMkLst>
            <pc:docMk/>
            <pc:sldMk cId="119901716" sldId="269"/>
            <ac:spMk id="3" creationId="{0BC62B34-892C-877C-BC64-AFB9F16B2928}"/>
          </ac:spMkLst>
        </pc:spChg>
        <pc:spChg chg="mod">
          <ac:chgData name="Madelyn Fox-Defago" userId="39d29dcb-8be6-455a-ab9b-dc4bedd47919" providerId="ADAL" clId="{3EB8E281-70C6-7D4A-899D-B8BA603BCFBE}" dt="2025-05-11T23:21:37.249" v="11096" actId="20577"/>
          <ac:spMkLst>
            <pc:docMk/>
            <pc:sldMk cId="119901716" sldId="269"/>
            <ac:spMk id="4" creationId="{D83D1618-02F9-D9DC-0E6A-EEAF9D7C8A82}"/>
          </ac:spMkLst>
        </pc:spChg>
        <pc:spChg chg="mod">
          <ac:chgData name="Madelyn Fox-Defago" userId="39d29dcb-8be6-455a-ab9b-dc4bedd47919" providerId="ADAL" clId="{3EB8E281-70C6-7D4A-899D-B8BA603BCFBE}" dt="2025-05-11T20:38:47.234" v="8878" actId="1035"/>
          <ac:spMkLst>
            <pc:docMk/>
            <pc:sldMk cId="119901716" sldId="269"/>
            <ac:spMk id="5" creationId="{A3E7F813-682E-E78D-6AC3-22A135C6E8B5}"/>
          </ac:spMkLst>
        </pc:spChg>
        <pc:spChg chg="mod">
          <ac:chgData name="Madelyn Fox-Defago" userId="39d29dcb-8be6-455a-ab9b-dc4bedd47919" providerId="ADAL" clId="{3EB8E281-70C6-7D4A-899D-B8BA603BCFBE}" dt="2025-05-11T23:26:28.155" v="11292" actId="20577"/>
          <ac:spMkLst>
            <pc:docMk/>
            <pc:sldMk cId="119901716" sldId="269"/>
            <ac:spMk id="6" creationId="{DB6E8D72-42D2-9740-42B2-843B48005325}"/>
          </ac:spMkLst>
        </pc:spChg>
      </pc:sldChg>
      <pc:sldChg chg="modSp add del mod">
        <pc:chgData name="Madelyn Fox-Defago" userId="39d29dcb-8be6-455a-ab9b-dc4bedd47919" providerId="ADAL" clId="{3EB8E281-70C6-7D4A-899D-B8BA603BCFBE}" dt="2025-05-11T20:40:02.301" v="8924" actId="2696"/>
        <pc:sldMkLst>
          <pc:docMk/>
          <pc:sldMk cId="3740224334" sldId="270"/>
        </pc:sldMkLst>
        <pc:spChg chg="mod">
          <ac:chgData name="Madelyn Fox-Defago" userId="39d29dcb-8be6-455a-ab9b-dc4bedd47919" providerId="ADAL" clId="{3EB8E281-70C6-7D4A-899D-B8BA603BCFBE}" dt="2025-05-11T20:39:12.809" v="8900" actId="1035"/>
          <ac:spMkLst>
            <pc:docMk/>
            <pc:sldMk cId="3740224334" sldId="270"/>
            <ac:spMk id="3" creationId="{9A845D86-5582-3B37-1AA3-AC18D75E35E4}"/>
          </ac:spMkLst>
        </pc:spChg>
        <pc:spChg chg="mod">
          <ac:chgData name="Madelyn Fox-Defago" userId="39d29dcb-8be6-455a-ab9b-dc4bedd47919" providerId="ADAL" clId="{3EB8E281-70C6-7D4A-899D-B8BA603BCFBE}" dt="2025-05-11T20:39:42.957" v="8920" actId="21"/>
          <ac:spMkLst>
            <pc:docMk/>
            <pc:sldMk cId="3740224334" sldId="270"/>
            <ac:spMk id="4" creationId="{15B9A5DD-567E-6754-6C90-480E413EA868}"/>
          </ac:spMkLst>
        </pc:spChg>
        <pc:spChg chg="mod">
          <ac:chgData name="Madelyn Fox-Defago" userId="39d29dcb-8be6-455a-ab9b-dc4bedd47919" providerId="ADAL" clId="{3EB8E281-70C6-7D4A-899D-B8BA603BCFBE}" dt="2025-05-11T20:39:12.809" v="8900" actId="1035"/>
          <ac:spMkLst>
            <pc:docMk/>
            <pc:sldMk cId="3740224334" sldId="270"/>
            <ac:spMk id="5" creationId="{357E7B70-2BC4-6524-630D-CF84285B1912}"/>
          </ac:spMkLst>
        </pc:spChg>
        <pc:spChg chg="mod">
          <ac:chgData name="Madelyn Fox-Defago" userId="39d29dcb-8be6-455a-ab9b-dc4bedd47919" providerId="ADAL" clId="{3EB8E281-70C6-7D4A-899D-B8BA603BCFBE}" dt="2025-05-11T20:39:50.243" v="8922" actId="21"/>
          <ac:spMkLst>
            <pc:docMk/>
            <pc:sldMk cId="3740224334" sldId="270"/>
            <ac:spMk id="6" creationId="{DD6AF50D-76D7-E13E-E5DC-0974139EEC54}"/>
          </ac:spMkLst>
        </pc:spChg>
      </pc:sldChg>
      <pc:sldChg chg="modSp new mod">
        <pc:chgData name="Madelyn Fox-Defago" userId="39d29dcb-8be6-455a-ab9b-dc4bedd47919" providerId="ADAL" clId="{3EB8E281-70C6-7D4A-899D-B8BA603BCFBE}" dt="2025-05-12T00:33:49.649" v="13285" actId="20577"/>
        <pc:sldMkLst>
          <pc:docMk/>
          <pc:sldMk cId="733587002" sldId="271"/>
        </pc:sldMkLst>
        <pc:spChg chg="mod">
          <ac:chgData name="Madelyn Fox-Defago" userId="39d29dcb-8be6-455a-ab9b-dc4bedd47919" providerId="ADAL" clId="{3EB8E281-70C6-7D4A-899D-B8BA603BCFBE}" dt="2025-05-12T00:33:49.649" v="13285" actId="20577"/>
          <ac:spMkLst>
            <pc:docMk/>
            <pc:sldMk cId="733587002" sldId="271"/>
            <ac:spMk id="2" creationId="{95AF6AA9-F12C-95F5-19BC-6D6A2338C680}"/>
          </ac:spMkLst>
        </pc:spChg>
      </pc:sldChg>
      <pc:sldChg chg="modSp new del mod">
        <pc:chgData name="Madelyn Fox-Defago" userId="39d29dcb-8be6-455a-ab9b-dc4bedd47919" providerId="ADAL" clId="{3EB8E281-70C6-7D4A-899D-B8BA603BCFBE}" dt="2025-05-11T01:05:03.433" v="6880" actId="2696"/>
        <pc:sldMkLst>
          <pc:docMk/>
          <pc:sldMk cId="1018324744" sldId="272"/>
        </pc:sldMkLst>
        <pc:spChg chg="mod">
          <ac:chgData name="Madelyn Fox-Defago" userId="39d29dcb-8be6-455a-ab9b-dc4bedd47919" providerId="ADAL" clId="{3EB8E281-70C6-7D4A-899D-B8BA603BCFBE}" dt="2025-05-11T00:57:43.838" v="6879" actId="20577"/>
          <ac:spMkLst>
            <pc:docMk/>
            <pc:sldMk cId="1018324744" sldId="272"/>
            <ac:spMk id="2" creationId="{DD31157D-14F2-E9D6-4DAD-5151B0FC9F49}"/>
          </ac:spMkLst>
        </pc:spChg>
      </pc:sldChg>
      <pc:sldChg chg="modSp new del mod">
        <pc:chgData name="Madelyn Fox-Defago" userId="39d29dcb-8be6-455a-ab9b-dc4bedd47919" providerId="ADAL" clId="{3EB8E281-70C6-7D4A-899D-B8BA603BCFBE}" dt="2025-05-11T00:57:26.754" v="6837" actId="2696"/>
        <pc:sldMkLst>
          <pc:docMk/>
          <pc:sldMk cId="1944865947" sldId="272"/>
        </pc:sldMkLst>
        <pc:spChg chg="mod">
          <ac:chgData name="Madelyn Fox-Defago" userId="39d29dcb-8be6-455a-ab9b-dc4bedd47919" providerId="ADAL" clId="{3EB8E281-70C6-7D4A-899D-B8BA603BCFBE}" dt="2025-05-11T00:55:31.033" v="6806" actId="20577"/>
          <ac:spMkLst>
            <pc:docMk/>
            <pc:sldMk cId="1944865947" sldId="272"/>
            <ac:spMk id="2" creationId="{80F291D8-381C-293D-48B8-FB52830DBA9E}"/>
          </ac:spMkLst>
        </pc:spChg>
      </pc:sldChg>
      <pc:sldChg chg="modSp new del mod">
        <pc:chgData name="Madelyn Fox-Defago" userId="39d29dcb-8be6-455a-ab9b-dc4bedd47919" providerId="ADAL" clId="{3EB8E281-70C6-7D4A-899D-B8BA603BCFBE}" dt="2025-05-11T20:26:30.144" v="8245" actId="2696"/>
        <pc:sldMkLst>
          <pc:docMk/>
          <pc:sldMk cId="2912982932" sldId="272"/>
        </pc:sldMkLst>
        <pc:spChg chg="mod">
          <ac:chgData name="Madelyn Fox-Defago" userId="39d29dcb-8be6-455a-ab9b-dc4bedd47919" providerId="ADAL" clId="{3EB8E281-70C6-7D4A-899D-B8BA603BCFBE}" dt="2025-05-11T20:24:35.107" v="8244" actId="20577"/>
          <ac:spMkLst>
            <pc:docMk/>
            <pc:sldMk cId="2912982932" sldId="272"/>
            <ac:spMk id="2" creationId="{DFC39DC5-F8C8-8BB4-75C3-A225A2C1F580}"/>
          </ac:spMkLst>
        </pc:spChg>
      </pc:sldChg>
      <pc:sldChg chg="modSp new del mod">
        <pc:chgData name="Madelyn Fox-Defago" userId="39d29dcb-8be6-455a-ab9b-dc4bedd47919" providerId="ADAL" clId="{3EB8E281-70C6-7D4A-899D-B8BA603BCFBE}" dt="2025-05-11T23:13:26.821" v="10648" actId="2696"/>
        <pc:sldMkLst>
          <pc:docMk/>
          <pc:sldMk cId="839670410" sldId="273"/>
        </pc:sldMkLst>
        <pc:spChg chg="mod">
          <ac:chgData name="Madelyn Fox-Defago" userId="39d29dcb-8be6-455a-ab9b-dc4bedd47919" providerId="ADAL" clId="{3EB8E281-70C6-7D4A-899D-B8BA603BCFBE}" dt="2025-05-11T20:22:58.660" v="8092" actId="20577"/>
          <ac:spMkLst>
            <pc:docMk/>
            <pc:sldMk cId="839670410" sldId="273"/>
            <ac:spMk id="2" creationId="{84883709-1E75-94DC-B922-EE735CCECC57}"/>
          </ac:spMkLst>
        </pc:spChg>
        <pc:spChg chg="mod">
          <ac:chgData name="Madelyn Fox-Defago" userId="39d29dcb-8be6-455a-ab9b-dc4bedd47919" providerId="ADAL" clId="{3EB8E281-70C6-7D4A-899D-B8BA603BCFBE}" dt="2025-05-11T23:13:13.763" v="10645" actId="21"/>
          <ac:spMkLst>
            <pc:docMk/>
            <pc:sldMk cId="839670410" sldId="273"/>
            <ac:spMk id="3" creationId="{95F70180-D45F-FAD1-6620-FA8FB6AA2A6E}"/>
          </ac:spMkLst>
        </pc:spChg>
      </pc:sldChg>
      <pc:sldChg chg="modSp add mod">
        <pc:chgData name="Madelyn Fox-Defago" userId="39d29dcb-8be6-455a-ab9b-dc4bedd47919" providerId="ADAL" clId="{3EB8E281-70C6-7D4A-899D-B8BA603BCFBE}" dt="2025-05-11T23:26:22.524" v="11288" actId="20577"/>
        <pc:sldMkLst>
          <pc:docMk/>
          <pc:sldMk cId="2756445857" sldId="274"/>
        </pc:sldMkLst>
        <pc:spChg chg="mod">
          <ac:chgData name="Madelyn Fox-Defago" userId="39d29dcb-8be6-455a-ab9b-dc4bedd47919" providerId="ADAL" clId="{3EB8E281-70C6-7D4A-899D-B8BA603BCFBE}" dt="2025-05-11T23:22:42.594" v="11173" actId="20577"/>
          <ac:spMkLst>
            <pc:docMk/>
            <pc:sldMk cId="2756445857" sldId="274"/>
            <ac:spMk id="3" creationId="{F8E05845-FB3A-712D-8383-0D5DFD202F3C}"/>
          </ac:spMkLst>
        </pc:spChg>
        <pc:spChg chg="mod">
          <ac:chgData name="Madelyn Fox-Defago" userId="39d29dcb-8be6-455a-ab9b-dc4bedd47919" providerId="ADAL" clId="{3EB8E281-70C6-7D4A-899D-B8BA603BCFBE}" dt="2025-05-11T23:23:11.514" v="11213" actId="20577"/>
          <ac:spMkLst>
            <pc:docMk/>
            <pc:sldMk cId="2756445857" sldId="274"/>
            <ac:spMk id="4" creationId="{1C9AA9DE-A935-BE12-53BE-AAA7C9202BC2}"/>
          </ac:spMkLst>
        </pc:spChg>
        <pc:spChg chg="mod">
          <ac:chgData name="Madelyn Fox-Defago" userId="39d29dcb-8be6-455a-ab9b-dc4bedd47919" providerId="ADAL" clId="{3EB8E281-70C6-7D4A-899D-B8BA603BCFBE}" dt="2025-05-11T20:39:38.449" v="8919" actId="20577"/>
          <ac:spMkLst>
            <pc:docMk/>
            <pc:sldMk cId="2756445857" sldId="274"/>
            <ac:spMk id="5" creationId="{D6DA529B-4850-630A-7ACE-E0B7EBEE4F4D}"/>
          </ac:spMkLst>
        </pc:spChg>
        <pc:spChg chg="mod">
          <ac:chgData name="Madelyn Fox-Defago" userId="39d29dcb-8be6-455a-ab9b-dc4bedd47919" providerId="ADAL" clId="{3EB8E281-70C6-7D4A-899D-B8BA603BCFBE}" dt="2025-05-11T23:26:22.524" v="11288" actId="20577"/>
          <ac:spMkLst>
            <pc:docMk/>
            <pc:sldMk cId="2756445857" sldId="274"/>
            <ac:spMk id="6" creationId="{8A56857E-23BA-460A-C969-09084CEBB08A}"/>
          </ac:spMkLst>
        </pc:spChg>
      </pc:sldChg>
      <pc:sldChg chg="modSp add mod ord">
        <pc:chgData name="Madelyn Fox-Defago" userId="39d29dcb-8be6-455a-ab9b-dc4bedd47919" providerId="ADAL" clId="{3EB8E281-70C6-7D4A-899D-B8BA603BCFBE}" dt="2025-05-12T00:33:21.637" v="13269" actId="27636"/>
        <pc:sldMkLst>
          <pc:docMk/>
          <pc:sldMk cId="473337539" sldId="275"/>
        </pc:sldMkLst>
        <pc:spChg chg="mod">
          <ac:chgData name="Madelyn Fox-Defago" userId="39d29dcb-8be6-455a-ab9b-dc4bedd47919" providerId="ADAL" clId="{3EB8E281-70C6-7D4A-899D-B8BA603BCFBE}" dt="2025-05-11T23:02:21.407" v="10325" actId="20577"/>
          <ac:spMkLst>
            <pc:docMk/>
            <pc:sldMk cId="473337539" sldId="275"/>
            <ac:spMk id="2" creationId="{DAA27853-2133-42CA-EECE-05CE4B8F774E}"/>
          </ac:spMkLst>
        </pc:spChg>
        <pc:spChg chg="mod">
          <ac:chgData name="Madelyn Fox-Defago" userId="39d29dcb-8be6-455a-ab9b-dc4bedd47919" providerId="ADAL" clId="{3EB8E281-70C6-7D4A-899D-B8BA603BCFBE}" dt="2025-05-12T00:33:21.637" v="13269" actId="27636"/>
          <ac:spMkLst>
            <pc:docMk/>
            <pc:sldMk cId="473337539" sldId="275"/>
            <ac:spMk id="3" creationId="{DA0EE7A0-B12B-A859-5619-B254AED81CC8}"/>
          </ac:spMkLst>
        </pc:spChg>
      </pc:sldChg>
      <pc:sldChg chg="modSp new mod ord">
        <pc:chgData name="Madelyn Fox-Defago" userId="39d29dcb-8be6-455a-ab9b-dc4bedd47919" providerId="ADAL" clId="{3EB8E281-70C6-7D4A-899D-B8BA603BCFBE}" dt="2025-05-12T00:27:41.701" v="12956" actId="20577"/>
        <pc:sldMkLst>
          <pc:docMk/>
          <pc:sldMk cId="1484889911" sldId="276"/>
        </pc:sldMkLst>
        <pc:spChg chg="mod">
          <ac:chgData name="Madelyn Fox-Defago" userId="39d29dcb-8be6-455a-ab9b-dc4bedd47919" providerId="ADAL" clId="{3EB8E281-70C6-7D4A-899D-B8BA603BCFBE}" dt="2025-05-12T00:27:41.701" v="12956" actId="20577"/>
          <ac:spMkLst>
            <pc:docMk/>
            <pc:sldMk cId="1484889911" sldId="276"/>
            <ac:spMk id="2" creationId="{3ABF419F-8D51-58F7-A938-2ECAD3A0D671}"/>
          </ac:spMkLst>
        </pc:spChg>
        <pc:spChg chg="mod">
          <ac:chgData name="Madelyn Fox-Defago" userId="39d29dcb-8be6-455a-ab9b-dc4bedd47919" providerId="ADAL" clId="{3EB8E281-70C6-7D4A-899D-B8BA603BCFBE}" dt="2025-05-11T23:41:45.178" v="12792" actId="27636"/>
          <ac:spMkLst>
            <pc:docMk/>
            <pc:sldMk cId="1484889911" sldId="276"/>
            <ac:spMk id="3" creationId="{F7E86699-B744-CA50-9A01-39C7B14B10BE}"/>
          </ac:spMkLst>
        </pc:spChg>
        <pc:spChg chg="mod">
          <ac:chgData name="Madelyn Fox-Defago" userId="39d29dcb-8be6-455a-ab9b-dc4bedd47919" providerId="ADAL" clId="{3EB8E281-70C6-7D4A-899D-B8BA603BCFBE}" dt="2025-05-12T00:23:13.849" v="12824" actId="20577"/>
          <ac:spMkLst>
            <pc:docMk/>
            <pc:sldMk cId="1484889911" sldId="276"/>
            <ac:spMk id="4" creationId="{33DE7DE4-1FDE-F1E8-CE74-7D650E2F4856}"/>
          </ac:spMkLst>
        </pc:spChg>
      </pc:sldChg>
      <pc:sldChg chg="modSp new del mod">
        <pc:chgData name="Madelyn Fox-Defago" userId="39d29dcb-8be6-455a-ab9b-dc4bedd47919" providerId="ADAL" clId="{3EB8E281-70C6-7D4A-899D-B8BA603BCFBE}" dt="2025-05-11T22:53:53.031" v="9676" actId="2696"/>
        <pc:sldMkLst>
          <pc:docMk/>
          <pc:sldMk cId="3902643735" sldId="276"/>
        </pc:sldMkLst>
        <pc:spChg chg="mod">
          <ac:chgData name="Madelyn Fox-Defago" userId="39d29dcb-8be6-455a-ab9b-dc4bedd47919" providerId="ADAL" clId="{3EB8E281-70C6-7D4A-899D-B8BA603BCFBE}" dt="2025-05-11T22:53:31.091" v="9675" actId="20577"/>
          <ac:spMkLst>
            <pc:docMk/>
            <pc:sldMk cId="3902643735" sldId="276"/>
            <ac:spMk id="2" creationId="{0EC717A3-A4B4-D515-7008-0A6A8CC49047}"/>
          </ac:spMkLst>
        </pc:spChg>
      </pc:sldChg>
      <pc:sldChg chg="delSp modSp add mod modClrScheme chgLayout">
        <pc:chgData name="Madelyn Fox-Defago" userId="39d29dcb-8be6-455a-ab9b-dc4bedd47919" providerId="ADAL" clId="{3EB8E281-70C6-7D4A-899D-B8BA603BCFBE}" dt="2025-05-12T00:30:52.503" v="13193" actId="20577"/>
        <pc:sldMkLst>
          <pc:docMk/>
          <pc:sldMk cId="1327185856" sldId="277"/>
        </pc:sldMkLst>
        <pc:spChg chg="mod ord">
          <ac:chgData name="Madelyn Fox-Defago" userId="39d29dcb-8be6-455a-ab9b-dc4bedd47919" providerId="ADAL" clId="{3EB8E281-70C6-7D4A-899D-B8BA603BCFBE}" dt="2025-05-12T00:28:20.835" v="12959" actId="700"/>
          <ac:spMkLst>
            <pc:docMk/>
            <pc:sldMk cId="1327185856" sldId="277"/>
            <ac:spMk id="2" creationId="{25AECE8D-FC0E-7A71-1CAF-6CC83CE2DAA0}"/>
          </ac:spMkLst>
        </pc:spChg>
        <pc:spChg chg="mod ord">
          <ac:chgData name="Madelyn Fox-Defago" userId="39d29dcb-8be6-455a-ab9b-dc4bedd47919" providerId="ADAL" clId="{3EB8E281-70C6-7D4A-899D-B8BA603BCFBE}" dt="2025-05-12T00:30:52.503" v="13193" actId="20577"/>
          <ac:spMkLst>
            <pc:docMk/>
            <pc:sldMk cId="1327185856" sldId="277"/>
            <ac:spMk id="3" creationId="{E015DB3D-2BBC-7B1B-3E66-43AEF145B626}"/>
          </ac:spMkLst>
        </pc:spChg>
        <pc:spChg chg="del mod ord">
          <ac:chgData name="Madelyn Fox-Defago" userId="39d29dcb-8be6-455a-ab9b-dc4bedd47919" providerId="ADAL" clId="{3EB8E281-70C6-7D4A-899D-B8BA603BCFBE}" dt="2025-05-12T00:28:24.921" v="12961" actId="478"/>
          <ac:spMkLst>
            <pc:docMk/>
            <pc:sldMk cId="1327185856" sldId="277"/>
            <ac:spMk id="4" creationId="{A74648CD-D893-9500-4911-775F2E835BAE}"/>
          </ac:spMkLst>
        </pc:spChg>
      </pc:sldChg>
      <pc:sldChg chg="modSp new mod">
        <pc:chgData name="Madelyn Fox-Defago" userId="39d29dcb-8be6-455a-ab9b-dc4bedd47919" providerId="ADAL" clId="{3EB8E281-70C6-7D4A-899D-B8BA603BCFBE}" dt="2025-05-12T00:34:16.275" v="13311" actId="20577"/>
        <pc:sldMkLst>
          <pc:docMk/>
          <pc:sldMk cId="1905408386" sldId="278"/>
        </pc:sldMkLst>
        <pc:spChg chg="mod">
          <ac:chgData name="Madelyn Fox-Defago" userId="39d29dcb-8be6-455a-ab9b-dc4bedd47919" providerId="ADAL" clId="{3EB8E281-70C6-7D4A-899D-B8BA603BCFBE}" dt="2025-05-12T00:34:16.275" v="13311" actId="20577"/>
          <ac:spMkLst>
            <pc:docMk/>
            <pc:sldMk cId="1905408386" sldId="278"/>
            <ac:spMk id="2" creationId="{4D93B5CD-6307-25D1-F6E2-F7893AD018CB}"/>
          </ac:spMkLst>
        </pc:spChg>
      </pc:sldChg>
    </pc:docChg>
  </pc:docChgLst>
  <pc:docChgLst>
    <pc:chgData name="Madelyn Fox-Defago" userId="39d29dcb-8be6-455a-ab9b-dc4bedd47919" providerId="ADAL" clId="{99834BD5-868F-614B-BBFD-5150EA648821}"/>
    <pc:docChg chg="undo custSel addSld delSld modSld sldOrd">
      <pc:chgData name="Madelyn Fox-Defago" userId="39d29dcb-8be6-455a-ab9b-dc4bedd47919" providerId="ADAL" clId="{99834BD5-868F-614B-BBFD-5150EA648821}" dt="2025-05-12T16:55:05.831" v="210" actId="20577"/>
      <pc:docMkLst>
        <pc:docMk/>
      </pc:docMkLst>
      <pc:sldChg chg="del">
        <pc:chgData name="Madelyn Fox-Defago" userId="39d29dcb-8be6-455a-ab9b-dc4bedd47919" providerId="ADAL" clId="{99834BD5-868F-614B-BBFD-5150EA648821}" dt="2025-05-12T16:48:05.032" v="0" actId="2696"/>
        <pc:sldMkLst>
          <pc:docMk/>
          <pc:sldMk cId="1484889911" sldId="276"/>
        </pc:sldMkLst>
      </pc:sldChg>
      <pc:sldChg chg="modSp new mod ord">
        <pc:chgData name="Madelyn Fox-Defago" userId="39d29dcb-8be6-455a-ab9b-dc4bedd47919" providerId="ADAL" clId="{99834BD5-868F-614B-BBFD-5150EA648821}" dt="2025-05-12T16:55:05.831" v="210" actId="20577"/>
        <pc:sldMkLst>
          <pc:docMk/>
          <pc:sldMk cId="2960666700" sldId="279"/>
        </pc:sldMkLst>
        <pc:spChg chg="mod">
          <ac:chgData name="Madelyn Fox-Defago" userId="39d29dcb-8be6-455a-ab9b-dc4bedd47919" providerId="ADAL" clId="{99834BD5-868F-614B-BBFD-5150EA648821}" dt="2025-05-12T16:53:43.207" v="73" actId="404"/>
          <ac:spMkLst>
            <pc:docMk/>
            <pc:sldMk cId="2960666700" sldId="279"/>
            <ac:spMk id="2" creationId="{F9650AEE-924F-8EE7-F0B4-FC0B0ED784D7}"/>
          </ac:spMkLst>
        </pc:spChg>
        <pc:spChg chg="mod">
          <ac:chgData name="Madelyn Fox-Defago" userId="39d29dcb-8be6-455a-ab9b-dc4bedd47919" providerId="ADAL" clId="{99834BD5-868F-614B-BBFD-5150EA648821}" dt="2025-05-12T16:55:05.831" v="210" actId="20577"/>
          <ac:spMkLst>
            <pc:docMk/>
            <pc:sldMk cId="2960666700" sldId="279"/>
            <ac:spMk id="3" creationId="{6160B134-385D-2C3B-B204-36BEE94DF6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A6A78-6FB0-1544-B761-8B583D445D3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27CD-AB5D-AB4B-8B49-04FFA23D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388" y="1092784"/>
            <a:ext cx="7089962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952540"/>
            <a:ext cx="7089962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56" y="1614770"/>
            <a:ext cx="3982494" cy="249106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8" y="1614770"/>
            <a:ext cx="2799096" cy="24910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3694" y="1667435"/>
            <a:ext cx="3611656" cy="2728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7" y="1667434"/>
            <a:ext cx="3146613" cy="27283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388" y="273844"/>
            <a:ext cx="5003987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4733692"/>
            <a:ext cx="9144001" cy="4242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473369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FA6151DA-0E50-3747-B88F-29F646B3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822" y="265962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378D0F-E7EF-4A4B-83B1-DE9878809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069" y="1663303"/>
            <a:ext cx="7766447" cy="2814638"/>
          </a:xfrm>
          <a:prstGeom prst="rect">
            <a:avLst/>
          </a:prstGeom>
        </p:spPr>
        <p:txBody>
          <a:bodyPr/>
          <a:lstStyle>
            <a:lvl1pPr>
              <a:buClr>
                <a:srgbClr val="F7BF32"/>
              </a:buClr>
              <a:defRPr b="0" i="0">
                <a:latin typeface="Avenir Medium" panose="02000503020000020003" pitchFamily="2" charset="0"/>
              </a:defRPr>
            </a:lvl1pPr>
            <a:lvl2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2pPr>
            <a:lvl3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3pPr>
            <a:lvl4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4pPr>
            <a:lvl5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76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B76FD-EBC2-924F-90F9-5FBB8B224E6C}"/>
              </a:ext>
            </a:extLst>
          </p:cNvPr>
          <p:cNvSpPr/>
          <p:nvPr/>
        </p:nvSpPr>
        <p:spPr>
          <a:xfrm>
            <a:off x="-1" y="4668438"/>
            <a:ext cx="9144001" cy="195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4431-1C59-AA44-82EC-D02845A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4" r="1434" b="242"/>
          <a:stretch/>
        </p:blipFill>
        <p:spPr>
          <a:xfrm>
            <a:off x="0" y="4709730"/>
            <a:ext cx="9144000" cy="4337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176D2-EEF6-1043-9E18-99A5E6FB1DED}"/>
              </a:ext>
            </a:extLst>
          </p:cNvPr>
          <p:cNvCxnSpPr>
            <a:cxnSpLocks/>
          </p:cNvCxnSpPr>
          <p:nvPr/>
        </p:nvCxnSpPr>
        <p:spPr>
          <a:xfrm>
            <a:off x="-10392" y="945430"/>
            <a:ext cx="4572001" cy="0"/>
          </a:xfrm>
          <a:prstGeom prst="line">
            <a:avLst/>
          </a:prstGeom>
          <a:ln w="28575">
            <a:solidFill>
              <a:srgbClr val="FFC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5B1AC-CF2D-704D-8913-3B88C08C3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563" y="450056"/>
            <a:ext cx="4260056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360B5A-D265-7849-A437-ACE53640B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563" y="1314450"/>
            <a:ext cx="3193256" cy="2514600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C629"/>
              </a:buClr>
              <a:buFont typeface="Arial" panose="020B0604020202020204" pitchFamily="34" charset="0"/>
              <a:buChar char="•"/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r>
              <a:rPr lang="en-US" sz="1125" b="1" dirty="0">
                <a:latin typeface="Avenir Black" panose="02000503020000020003" pitchFamily="2" charset="0"/>
              </a:rPr>
              <a:t>Points:</a:t>
            </a:r>
          </a:p>
          <a:p>
            <a:endParaRPr lang="en-US" sz="1125" dirty="0">
              <a:latin typeface="Avenir Medium" panose="02000503020000020003" pitchFamily="2" charset="0"/>
            </a:endParaRP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125" dirty="0">
                <a:latin typeface="Avenir Medium" panose="02000503020000020003" pitchFamily="2" charset="0"/>
              </a:rPr>
              <a:t>Point 1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125" dirty="0">
                <a:latin typeface="Avenir Medium" panose="02000503020000020003" pitchFamily="2" charset="0"/>
              </a:rPr>
              <a:t>Point 2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125" dirty="0">
                <a:latin typeface="Avenir Medium" panose="02000503020000020003" pitchFamily="2" charset="0"/>
              </a:rPr>
              <a:t>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25" dirty="0">
              <a:latin typeface="Avenir Medium" panose="02000503020000020003" pitchFamily="2" charset="0"/>
            </a:endParaRPr>
          </a:p>
          <a:p>
            <a:r>
              <a:rPr lang="en-US" sz="1125" dirty="0">
                <a:latin typeface="Avenir Medium" panose="02000503020000020003" pitchFamily="2" charset="0"/>
              </a:rPr>
              <a:t>Reinforce main points/message here with copy to explain to the consumer.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874033-E928-1743-85FB-DC29CB426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99750" y="1194888"/>
            <a:ext cx="3595688" cy="291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282304"/>
            <a:ext cx="7089962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3442098"/>
            <a:ext cx="708996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88" y="1646482"/>
            <a:ext cx="3089462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6482"/>
            <a:ext cx="3886200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34981"/>
            <a:ext cx="7091153" cy="1202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7" y="1260872"/>
            <a:ext cx="34258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387" y="1878806"/>
            <a:ext cx="3425867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953" y="1260872"/>
            <a:ext cx="342586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953" y="1878806"/>
            <a:ext cx="3425868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12E2D8-00CB-5140-BB91-9493BB5661E3}"/>
              </a:ext>
            </a:extLst>
          </p:cNvPr>
          <p:cNvSpPr/>
          <p:nvPr userDrawn="1"/>
        </p:nvSpPr>
        <p:spPr>
          <a:xfrm>
            <a:off x="-1" y="0"/>
            <a:ext cx="1110953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388" y="4767263"/>
            <a:ext cx="1882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D90-F502-4641-A266-2613A07AD33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3129" y="4767263"/>
            <a:ext cx="25919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0AEE-924F-8EE7-F0B4-FC0B0ED78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Mediating the Syllabus: Student Success Through Shared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0B134-385D-2C3B-B204-36BEE94DF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Madelyn Fox-Defago, Ph.D.</a:t>
            </a:r>
          </a:p>
          <a:p>
            <a:r>
              <a:rPr lang="en-US" dirty="0"/>
              <a:t>Lecturer, English Dept.</a:t>
            </a:r>
          </a:p>
        </p:txBody>
      </p:sp>
    </p:spTree>
    <p:extLst>
      <p:ext uri="{BB962C8B-B14F-4D97-AF65-F5344CB8AC3E}">
        <p14:creationId xmlns:p14="http://schemas.microsoft.com/office/powerpoint/2010/main" val="296066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A77E-F34C-6D86-5A6A-E5DC218D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Syllabus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FFA0-4172-9B3C-3E56-6DC1855F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which of your current policies are </a:t>
            </a:r>
            <a:r>
              <a:rPr lang="en-US" b="1" dirty="0"/>
              <a:t>hard </a:t>
            </a:r>
            <a:r>
              <a:rPr lang="en-US" dirty="0"/>
              <a:t>or </a:t>
            </a:r>
            <a:r>
              <a:rPr lang="en-US" b="1" dirty="0"/>
              <a:t>soft</a:t>
            </a:r>
          </a:p>
          <a:p>
            <a:pPr lvl="1"/>
            <a:r>
              <a:rPr lang="en-US" b="1" dirty="0"/>
              <a:t>Hard policies</a:t>
            </a:r>
            <a:r>
              <a:rPr lang="en-US" dirty="0"/>
              <a:t> are set in stone and not open to negotiation</a:t>
            </a:r>
          </a:p>
          <a:p>
            <a:pPr lvl="1"/>
            <a:r>
              <a:rPr lang="en-US" b="1" dirty="0"/>
              <a:t>Soft policies </a:t>
            </a:r>
            <a:r>
              <a:rPr lang="en-US" dirty="0"/>
              <a:t>have room for negotiation—how much room is up to you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1B3B-A888-74D1-EC19-242473D4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2D4F-19D3-CC1D-C4C5-B5A1826A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Examples:</a:t>
            </a:r>
            <a:r>
              <a:rPr lang="en-US" dirty="0"/>
              <a:t> Required materials, program objectives, major assignment genres, etc.</a:t>
            </a:r>
          </a:p>
          <a:p>
            <a:r>
              <a:rPr lang="en-US" dirty="0"/>
              <a:t>You </a:t>
            </a:r>
            <a:r>
              <a:rPr lang="en-US" i="1" dirty="0"/>
              <a:t>must</a:t>
            </a:r>
            <a:r>
              <a:rPr lang="en-US" dirty="0"/>
              <a:t> provide a rationale not only for the policy itself, but for why it’s non-negotiable, based on your expertise, research in learning science, and/or student success initiatives.</a:t>
            </a:r>
          </a:p>
          <a:p>
            <a:pPr lvl="1"/>
            <a:r>
              <a:rPr lang="en-US" dirty="0"/>
              <a:t>If you’re having trouble identifying a rationale, consider moving it to the </a:t>
            </a:r>
            <a:r>
              <a:rPr lang="en-US" b="1" dirty="0"/>
              <a:t>soft</a:t>
            </a:r>
            <a:r>
              <a:rPr lang="en-US" dirty="0"/>
              <a:t> policy list.</a:t>
            </a:r>
          </a:p>
        </p:txBody>
      </p:sp>
    </p:spTree>
    <p:extLst>
      <p:ext uri="{BB962C8B-B14F-4D97-AF65-F5344CB8AC3E}">
        <p14:creationId xmlns:p14="http://schemas.microsoft.com/office/powerpoint/2010/main" val="132603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C29A-E899-29F7-051F-9030A6D3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09FA-25C5-B1B7-7B81-92146AF7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2B30-27E9-6C13-6112-0EAFC27B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Examples: </a:t>
            </a:r>
            <a:r>
              <a:rPr lang="en-US" dirty="0"/>
              <a:t>Attendance, late work and deadlines, technology use, etc.</a:t>
            </a:r>
            <a:endParaRPr lang="en-US" b="1" dirty="0"/>
          </a:p>
          <a:p>
            <a:r>
              <a:rPr lang="en-US" dirty="0"/>
              <a:t>You’ll need to identify the baseline expectations for students that you have or need to maintain</a:t>
            </a:r>
          </a:p>
          <a:p>
            <a:pPr lvl="1"/>
            <a:r>
              <a:rPr lang="en-US" dirty="0"/>
              <a:t>Again, these should be based on research in learning science and/or your expertise as an instructor, and you should provide that rationale to students.</a:t>
            </a:r>
          </a:p>
        </p:txBody>
      </p:sp>
    </p:spTree>
    <p:extLst>
      <p:ext uri="{BB962C8B-B14F-4D97-AF65-F5344CB8AC3E}">
        <p14:creationId xmlns:p14="http://schemas.microsoft.com/office/powerpoint/2010/main" val="14906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0320F-C699-6A71-D0F8-556154C0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08C7-D34C-E02F-1407-88CFEA1E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56CC-4DB2-372D-0190-3A8C7FC6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do this effectively will require devoting more time to “syllabus days” than you normally would.</a:t>
            </a:r>
          </a:p>
          <a:p>
            <a:r>
              <a:rPr lang="en-US" dirty="0"/>
              <a:t>You’ll need ample time for students to propose, discuss, revise, and finalize the policies, </a:t>
            </a:r>
            <a:r>
              <a:rPr lang="en-US" b="1" dirty="0"/>
              <a:t>but—</a:t>
            </a:r>
          </a:p>
          <a:p>
            <a:r>
              <a:rPr lang="en-US" dirty="0"/>
              <a:t>You can figure out creative ways to do this that also help you cover content/course objectives, </a:t>
            </a:r>
            <a:r>
              <a:rPr lang="en-US" b="1" dirty="0"/>
              <a:t>and</a:t>
            </a:r>
            <a:endParaRPr lang="en-US" dirty="0"/>
          </a:p>
          <a:p>
            <a:r>
              <a:rPr lang="en-US" dirty="0"/>
              <a:t>The payoff in improved engagement and student-teacher interactions is worth the investment.</a:t>
            </a:r>
          </a:p>
        </p:txBody>
      </p:sp>
    </p:spTree>
    <p:extLst>
      <p:ext uri="{BB962C8B-B14F-4D97-AF65-F5344CB8AC3E}">
        <p14:creationId xmlns:p14="http://schemas.microsoft.com/office/powerpoint/2010/main" val="63030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FB79-7454-4053-F134-DFC2581C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7853-2133-42CA-EECE-05CE4B8F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Facilitating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E7A0-B12B-A859-5619-B254AED8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examples of your own past policies and/or examples from other instructors and have them voice questions/disagreements</a:t>
            </a:r>
          </a:p>
          <a:p>
            <a:r>
              <a:rPr lang="en-US" dirty="0"/>
              <a:t>Identify and list basic parameters that policies should cover</a:t>
            </a:r>
          </a:p>
          <a:p>
            <a:pPr lvl="1"/>
            <a:r>
              <a:rPr lang="en-US" dirty="0"/>
              <a:t>I.e., what happens if someone is late; whether it matters </a:t>
            </a:r>
            <a:r>
              <a:rPr lang="en-US" i="1" dirty="0"/>
              <a:t>how</a:t>
            </a:r>
            <a:r>
              <a:rPr lang="en-US" dirty="0"/>
              <a:t> late they are; whether there is any penalty for a certain </a:t>
            </a:r>
            <a:r>
              <a:rPr lang="en-US" i="1" dirty="0"/>
              <a:t>number</a:t>
            </a:r>
            <a:r>
              <a:rPr lang="en-US" dirty="0"/>
              <a:t> of absences, or just the natural consequence of missing in-class grades; what someone should do if they miss class or are late; etc.</a:t>
            </a:r>
          </a:p>
          <a:p>
            <a:r>
              <a:rPr lang="en-US" dirty="0"/>
              <a:t>Outline instructor responsibilities vs. student</a:t>
            </a:r>
            <a:br>
              <a:rPr lang="en-US" dirty="0"/>
            </a:br>
            <a:r>
              <a:rPr lang="en-US" dirty="0"/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7333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8014-C0F8-FA57-3614-9C362429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9DDF6-63FA-EAE7-FFFE-8D01FDD3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days do you want to spend on this?</a:t>
            </a:r>
          </a:p>
          <a:p>
            <a:r>
              <a:rPr lang="en-US" dirty="0"/>
              <a:t>How much will take place synchronously vs. asynchronously?</a:t>
            </a:r>
          </a:p>
          <a:p>
            <a:r>
              <a:rPr lang="en-US" dirty="0"/>
              <a:t>Small groups? Whole-class discussion? Both? (F2F or online)</a:t>
            </a:r>
          </a:p>
          <a:p>
            <a:r>
              <a:rPr lang="en-US" dirty="0"/>
              <a:t>How to negotiate conflicting instructor-student expectations?</a:t>
            </a:r>
          </a:p>
          <a:p>
            <a:r>
              <a:rPr lang="en-US" dirty="0"/>
              <a:t>Any forum for anonymous comments/suggestions?</a:t>
            </a:r>
          </a:p>
          <a:p>
            <a:r>
              <a:rPr lang="en-US" dirty="0"/>
              <a:t>How will the class ultimately finalize the policies?</a:t>
            </a:r>
          </a:p>
          <a:p>
            <a:r>
              <a:rPr lang="en-US" dirty="0"/>
              <a:t>Follow-up for any dissent/concerns?</a:t>
            </a:r>
          </a:p>
        </p:txBody>
      </p:sp>
    </p:spTree>
    <p:extLst>
      <p:ext uri="{BB962C8B-B14F-4D97-AF65-F5344CB8AC3E}">
        <p14:creationId xmlns:p14="http://schemas.microsoft.com/office/powerpoint/2010/main" val="141494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B5CD-6307-25D1-F6E2-F7893AD0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Implementation?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55945-BA28-0BD4-D158-F0992C15C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CA29-6643-1EAA-80DD-FC0E8C6C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2B34-892C-877C-BC64-AFB9F16B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387" y="871579"/>
            <a:ext cx="3425867" cy="617934"/>
          </a:xfrm>
        </p:spPr>
        <p:txBody>
          <a:bodyPr/>
          <a:lstStyle/>
          <a:p>
            <a:r>
              <a:rPr lang="en-US" dirty="0"/>
              <a:t>First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1618-02F9-D9DC-0E6A-EEAF9D7C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5387" y="1665838"/>
            <a:ext cx="3425867" cy="2976409"/>
          </a:xfrm>
        </p:spPr>
        <p:txBody>
          <a:bodyPr/>
          <a:lstStyle/>
          <a:p>
            <a:r>
              <a:rPr lang="en-US" dirty="0"/>
              <a:t>Introduce and explain the general process for co-creating the policies and your rationale for doing so. Explain the purpose of a syllabus and emphasize students’ role and agency in designing these policies.</a:t>
            </a:r>
          </a:p>
          <a:p>
            <a:r>
              <a:rPr lang="en-US" dirty="0"/>
              <a:t>Students’ assignment for the next class is to draft their proposed syllabus policies.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7F813-682E-E78D-6AC3-22A135C6E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1953" y="871579"/>
            <a:ext cx="3425868" cy="617934"/>
          </a:xfrm>
        </p:spPr>
        <p:txBody>
          <a:bodyPr/>
          <a:lstStyle/>
          <a:p>
            <a:r>
              <a:rPr lang="en-US" dirty="0"/>
              <a:t>Second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E8D72-42D2-9740-42B2-843B48005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1953" y="1665838"/>
            <a:ext cx="3425868" cy="2976409"/>
          </a:xfrm>
        </p:spPr>
        <p:txBody>
          <a:bodyPr>
            <a:normAutofit/>
          </a:bodyPr>
          <a:lstStyle/>
          <a:p>
            <a:r>
              <a:rPr lang="en-US" b="1" dirty="0"/>
              <a:t>First Half: </a:t>
            </a:r>
            <a:r>
              <a:rPr lang="en-US" dirty="0"/>
              <a:t>Students meet in small groups to discuss and condense their individual proposed policies. You remind them of parameters/ expectations to help guide them. </a:t>
            </a:r>
          </a:p>
          <a:p>
            <a:r>
              <a:rPr lang="en-US" b="1" dirty="0"/>
              <a:t>Second Half: </a:t>
            </a:r>
            <a:r>
              <a:rPr lang="en-US" dirty="0"/>
              <a:t>The class condenses all of these into one rough draft.</a:t>
            </a:r>
          </a:p>
        </p:txBody>
      </p:sp>
    </p:spTree>
    <p:extLst>
      <p:ext uri="{BB962C8B-B14F-4D97-AF65-F5344CB8AC3E}">
        <p14:creationId xmlns:p14="http://schemas.microsoft.com/office/powerpoint/2010/main" val="11990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E3840-5480-9CE9-8A5E-C407F2598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5A82-5645-18D7-E9D8-4C707C38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5845-FB3A-712D-8383-0D5DFD20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387" y="871579"/>
            <a:ext cx="3425867" cy="617934"/>
          </a:xfrm>
        </p:spPr>
        <p:txBody>
          <a:bodyPr/>
          <a:lstStyle/>
          <a:p>
            <a:r>
              <a:rPr lang="en-US" dirty="0"/>
              <a:t>Asynchronous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AA9DE-A935-BE12-53BE-AAA7C9202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5387" y="1665838"/>
            <a:ext cx="3425867" cy="2976409"/>
          </a:xfrm>
        </p:spPr>
        <p:txBody>
          <a:bodyPr/>
          <a:lstStyle/>
          <a:p>
            <a:r>
              <a:rPr lang="en-US" dirty="0"/>
              <a:t>Students are given commenting permission on the draft and are asked to make comments with revisions/questions before the next class meeting.</a:t>
            </a:r>
          </a:p>
          <a:p>
            <a:r>
              <a:rPr lang="en-US" b="1" dirty="0"/>
              <a:t>You are also actively involved in the document, making comments where necessary to align policies with your teaching practices and philosophy.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A529B-4850-630A-7ACE-E0B7EBEE4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1953" y="871579"/>
            <a:ext cx="3425868" cy="617934"/>
          </a:xfrm>
        </p:spPr>
        <p:txBody>
          <a:bodyPr/>
          <a:lstStyle/>
          <a:p>
            <a:r>
              <a:rPr lang="en-US" dirty="0"/>
              <a:t>Third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6857E-23BA-460A-C969-09084CEBB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1953" y="1665838"/>
            <a:ext cx="3425868" cy="2976409"/>
          </a:xfrm>
        </p:spPr>
        <p:txBody>
          <a:bodyPr>
            <a:normAutofit/>
          </a:bodyPr>
          <a:lstStyle/>
          <a:p>
            <a:r>
              <a:rPr lang="en-US" b="1" dirty="0"/>
              <a:t>First Half: </a:t>
            </a:r>
            <a:r>
              <a:rPr lang="en-US" dirty="0"/>
              <a:t>Final discussion and negotiation.</a:t>
            </a:r>
          </a:p>
          <a:p>
            <a:r>
              <a:rPr lang="en-US" b="1" dirty="0"/>
              <a:t>Second Half: </a:t>
            </a:r>
            <a:r>
              <a:rPr lang="en-US" dirty="0"/>
              <a:t>Students vote on whether to approve the policies wholesale, with a 2/3 majority needed.</a:t>
            </a:r>
          </a:p>
          <a:p>
            <a:r>
              <a:rPr lang="en-US" b="1" dirty="0"/>
              <a:t>Provide a clear way for students who dissented to voice their questions/concerns.</a:t>
            </a:r>
          </a:p>
        </p:txBody>
      </p:sp>
    </p:spTree>
    <p:extLst>
      <p:ext uri="{BB962C8B-B14F-4D97-AF65-F5344CB8AC3E}">
        <p14:creationId xmlns:p14="http://schemas.microsoft.com/office/powerpoint/2010/main" val="275644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5F4676-2A2D-3C6F-6BE4-D702B797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Won’t They Read the Syllabus?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34180-929D-80BF-CCBE-988CEB8F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3" y="1352957"/>
            <a:ext cx="2183064" cy="2157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National Business Education Association on X: &quot;This seems to be the meme of  the moment . . . it's in the syllabus! Enjoy the rest of your holiday  weekend! #ThanksgivingWeek #FunnyFriday #busedu #">
            <a:extLst>
              <a:ext uri="{FF2B5EF4-FFF2-40B4-BE49-F238E27FC236}">
                <a16:creationId xmlns:a16="http://schemas.microsoft.com/office/drawing/2014/main" id="{4CDCF8BF-6875-CC67-A576-ED26384B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53" y="1687935"/>
            <a:ext cx="3803900" cy="3149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20 Syllabus Memes ideas | teacher humor, memes, funny pictures">
            <a:extLst>
              <a:ext uri="{FF2B5EF4-FFF2-40B4-BE49-F238E27FC236}">
                <a16:creationId xmlns:a16="http://schemas.microsoft.com/office/drawing/2014/main" id="{8C46483E-34EE-9A62-A37E-397585D6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50" y="1352957"/>
            <a:ext cx="2406382" cy="240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507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4777-D203-CBCF-16D9-D0D7E963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Won’t They Read the Syllabus?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D36E-2EEB-FF46-91B4-6F6E277B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Because many don’t understand what a syllabus actually </a:t>
            </a:r>
            <a:r>
              <a:rPr lang="en-US" sz="2800" i="1" dirty="0"/>
              <a:t>is.</a:t>
            </a:r>
          </a:p>
        </p:txBody>
      </p:sp>
    </p:spTree>
    <p:extLst>
      <p:ext uri="{BB962C8B-B14F-4D97-AF65-F5344CB8AC3E}">
        <p14:creationId xmlns:p14="http://schemas.microsoft.com/office/powerpoint/2010/main" val="75579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8E58-A69B-A12B-5D0C-C96BF76A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</a:t>
            </a:r>
            <a:r>
              <a:rPr lang="en-US" i="1" dirty="0"/>
              <a:t>They</a:t>
            </a:r>
            <a:r>
              <a:rPr lang="en-US" dirty="0"/>
              <a:t> Think a Syllabus 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D99F-312F-B20B-3BE1-A3935A0A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a formality—arbitrary information from KSU</a:t>
            </a:r>
          </a:p>
          <a:p>
            <a:r>
              <a:rPr lang="en-US" dirty="0"/>
              <a:t>A set of requirements and barriers to getting the grade they want</a:t>
            </a:r>
          </a:p>
          <a:p>
            <a:r>
              <a:rPr lang="en-US" dirty="0"/>
              <a:t>Rules their professor designed to “catch” students when they mess up</a:t>
            </a:r>
          </a:p>
          <a:p>
            <a:pPr lvl="1"/>
            <a:r>
              <a:rPr lang="en-US" dirty="0"/>
              <a:t>Which therefore doesn’t apply to </a:t>
            </a:r>
            <a:r>
              <a:rPr lang="en-US" i="1" dirty="0"/>
              <a:t>them</a:t>
            </a:r>
            <a:r>
              <a:rPr lang="en-US" dirty="0"/>
              <a:t> because they’re a good student—a syllabus is just there to catch the “bad”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2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8956-6382-D250-D6C3-944CA9DB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</a:t>
            </a:r>
            <a:r>
              <a:rPr lang="en-US" i="1" dirty="0"/>
              <a:t>Want</a:t>
            </a:r>
            <a:r>
              <a:rPr lang="en-US" dirty="0"/>
              <a:t> Them to Understand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1FEB-91DE-14C6-F0AC-A25CF473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syllabus is a </a:t>
            </a:r>
            <a:r>
              <a:rPr lang="en-US" b="1" dirty="0"/>
              <a:t>framework and guide </a:t>
            </a:r>
            <a:r>
              <a:rPr lang="en-US" dirty="0"/>
              <a:t>for how to be </a:t>
            </a:r>
            <a:r>
              <a:rPr lang="en-US" b="1" dirty="0"/>
              <a:t>successful</a:t>
            </a:r>
            <a:r>
              <a:rPr lang="en-US" dirty="0"/>
              <a:t> in this course.</a:t>
            </a:r>
          </a:p>
          <a:p>
            <a:r>
              <a:rPr lang="en-US" dirty="0"/>
              <a:t>It’s written for </a:t>
            </a:r>
            <a:r>
              <a:rPr lang="en-US" b="1" i="1" dirty="0"/>
              <a:t>them</a:t>
            </a:r>
            <a:r>
              <a:rPr lang="en-US" dirty="0"/>
              <a:t>, not for us.</a:t>
            </a:r>
          </a:p>
          <a:p>
            <a:r>
              <a:rPr lang="en-US" dirty="0"/>
              <a:t>It applies to and has valuable information for </a:t>
            </a:r>
            <a:r>
              <a:rPr lang="en-US" b="1" i="1" dirty="0"/>
              <a:t>all</a:t>
            </a:r>
            <a:r>
              <a:rPr lang="en-US" dirty="0"/>
              <a:t> students.</a:t>
            </a:r>
          </a:p>
        </p:txBody>
      </p:sp>
    </p:spTree>
    <p:extLst>
      <p:ext uri="{BB962C8B-B14F-4D97-AF65-F5344CB8AC3E}">
        <p14:creationId xmlns:p14="http://schemas.microsoft.com/office/powerpoint/2010/main" val="255212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20301-0A55-976F-EFA0-6B714695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Mediating Through Shared Governance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2F4197-EB1C-7965-34D6-3DACD5159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5388" y="1646482"/>
            <a:ext cx="3089462" cy="3224282"/>
          </a:xfrm>
        </p:spPr>
        <p:txBody>
          <a:bodyPr>
            <a:normAutofit lnSpcReduction="10000"/>
          </a:bodyPr>
          <a:lstStyle/>
          <a:p>
            <a:pPr marL="257175" indent="-257175"/>
            <a:r>
              <a:rPr lang="en-US" sz="2100" dirty="0">
                <a:latin typeface="Avenir Medium" panose="02000503020000020003" pitchFamily="2" charset="0"/>
              </a:rPr>
              <a:t>Have students help design course policies to empower and engage them, while also demonstrating the role of a syllabus.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83457-E5FA-0C8B-4109-1A1835758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46481"/>
            <a:ext cx="3886200" cy="3052267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>
                <a:latin typeface="Avenir Medium" panose="02000503020000020003" pitchFamily="2" charset="0"/>
              </a:rPr>
              <a:t>They will know and, more importantly, </a:t>
            </a:r>
            <a:r>
              <a:rPr lang="en-US" i="1" dirty="0">
                <a:latin typeface="Avenir Medium" panose="02000503020000020003" pitchFamily="2" charset="0"/>
              </a:rPr>
              <a:t>understand </a:t>
            </a:r>
            <a:r>
              <a:rPr lang="en-US" dirty="0">
                <a:latin typeface="Avenir Medium" panose="02000503020000020003" pitchFamily="2" charset="0"/>
              </a:rPr>
              <a:t>the policies because they’re helping write and revise them.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>
                <a:latin typeface="Avenir Medium" panose="02000503020000020003" pitchFamily="2" charset="0"/>
              </a:rPr>
              <a:t>They are given the power to push back on and negotiate any policies they feel are unfair, fostering cooperation</a:t>
            </a:r>
            <a:br>
              <a:rPr lang="en-US" dirty="0">
                <a:latin typeface="Avenir Medium" panose="02000503020000020003" pitchFamily="2" charset="0"/>
              </a:rPr>
            </a:br>
            <a:r>
              <a:rPr lang="en-US" dirty="0">
                <a:latin typeface="Avenir Medium" panose="02000503020000020003" pitchFamily="2" charset="0"/>
              </a:rPr>
              <a:t>and trust.</a:t>
            </a:r>
          </a:p>
        </p:txBody>
      </p:sp>
    </p:spTree>
    <p:extLst>
      <p:ext uri="{BB962C8B-B14F-4D97-AF65-F5344CB8AC3E}">
        <p14:creationId xmlns:p14="http://schemas.microsoft.com/office/powerpoint/2010/main" val="422205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D28E9-CB74-FE7B-CC53-721AA93F6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CE8D-FC0E-7A71-1CAF-6CC83CE2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Real-Life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DB3D-2BBC-7B1B-3E66-43AEF145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policy—reasonable response time</a:t>
            </a:r>
          </a:p>
          <a:p>
            <a:r>
              <a:rPr lang="en-US" dirty="0"/>
              <a:t>Late work policy—minor assignments</a:t>
            </a:r>
          </a:p>
          <a:p>
            <a:r>
              <a:rPr lang="en-US" dirty="0"/>
              <a:t>Deadlines—Friday work for 33% hybrid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8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6AA9-F12C-95F5-19BC-6D6A2338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Thoughts So Far?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E0CF7-5890-68B3-DBB2-B2BC81FA8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8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E39C-4E11-4BA5-369A-69FC28E9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Co-Creation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722AE-C6DC-E8AA-1731-D036E37E5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4A1B78-93DC-919C-D885-2E4DE7CD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5387" y="1878806"/>
            <a:ext cx="3425867" cy="2955744"/>
          </a:xfrm>
        </p:spPr>
        <p:txBody>
          <a:bodyPr>
            <a:normAutofit/>
          </a:bodyPr>
          <a:lstStyle/>
          <a:p>
            <a:r>
              <a:rPr lang="en-US" dirty="0"/>
              <a:t>Don’t agree to any policies you’re not comfortable enforcing or that don’t align with your teaching philosophy</a:t>
            </a:r>
          </a:p>
          <a:p>
            <a:r>
              <a:rPr lang="en-US" dirty="0"/>
              <a:t>Don’t sacrifice </a:t>
            </a:r>
            <a:r>
              <a:rPr lang="en-US" i="1" dirty="0"/>
              <a:t>academic</a:t>
            </a:r>
            <a:r>
              <a:rPr lang="en-US" dirty="0"/>
              <a:t> rigor</a:t>
            </a:r>
          </a:p>
          <a:p>
            <a:r>
              <a:rPr lang="en-US" dirty="0"/>
              <a:t>Don’t feel like you have to hand over your entire course design—you get to pick and choose which items are up for negotiation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5069E-C78A-D96F-1E6C-5B15A7F51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E9AE0D-2367-3DBB-F5E8-A100EBBB76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Think about which aspects of your course are negotiable, and to what extent</a:t>
            </a:r>
          </a:p>
          <a:p>
            <a:r>
              <a:rPr lang="en-US" dirty="0"/>
              <a:t>Set boundaries when needed</a:t>
            </a:r>
          </a:p>
          <a:p>
            <a:r>
              <a:rPr lang="en-US" dirty="0"/>
              <a:t>Encourage debate and conversation about the </a:t>
            </a:r>
            <a:r>
              <a:rPr lang="en-US" i="1" dirty="0"/>
              <a:t>why</a:t>
            </a:r>
            <a:r>
              <a:rPr lang="en-US" dirty="0"/>
              <a:t> behind specific policies—from both perspectives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1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936</Words>
  <Application>Microsoft Macintosh PowerPoint</Application>
  <PresentationFormat>On-screen Show (16:9)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Avenir</vt:lpstr>
      <vt:lpstr>Avenir Black</vt:lpstr>
      <vt:lpstr>Avenir Medium</vt:lpstr>
      <vt:lpstr>Calibri</vt:lpstr>
      <vt:lpstr>Calibri Light</vt:lpstr>
      <vt:lpstr>Office Theme</vt:lpstr>
      <vt:lpstr>Mediating the Syllabus: Student Success Through Shared Governance</vt:lpstr>
      <vt:lpstr>Why Won’t They Read the Syllabus?</vt:lpstr>
      <vt:lpstr>Why Won’t They Read the Syllabus?</vt:lpstr>
      <vt:lpstr>What Do They Think a Syllabus Is?</vt:lpstr>
      <vt:lpstr>What We Want Them to Understand</vt:lpstr>
      <vt:lpstr>Mediating Through Shared Governance</vt:lpstr>
      <vt:lpstr>Real-Life Examples</vt:lpstr>
      <vt:lpstr>Thoughts So Far?</vt:lpstr>
      <vt:lpstr>Syllabus Co-Creation</vt:lpstr>
      <vt:lpstr>Step 1: Syllabus Inventory</vt:lpstr>
      <vt:lpstr>Hard Policies</vt:lpstr>
      <vt:lpstr>Soft Policies</vt:lpstr>
      <vt:lpstr>Step 2: Implementation</vt:lpstr>
      <vt:lpstr>Facilitating Negotiations</vt:lpstr>
      <vt:lpstr>Considerations</vt:lpstr>
      <vt:lpstr>Ideas for Implementation?</vt:lpstr>
      <vt:lpstr>One Example</vt:lpstr>
      <vt:lpstr>One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Madelyn Fox-Defago</cp:lastModifiedBy>
  <cp:revision>6</cp:revision>
  <dcterms:created xsi:type="dcterms:W3CDTF">2019-08-16T16:35:49Z</dcterms:created>
  <dcterms:modified xsi:type="dcterms:W3CDTF">2025-05-12T16:55:08Z</dcterms:modified>
</cp:coreProperties>
</file>