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3" r:id="rId3"/>
    <p:sldId id="257" r:id="rId4"/>
    <p:sldId id="258" r:id="rId5"/>
    <p:sldId id="271" r:id="rId6"/>
    <p:sldId id="259" r:id="rId7"/>
    <p:sldId id="279" r:id="rId8"/>
    <p:sldId id="260" r:id="rId9"/>
    <p:sldId id="261" r:id="rId10"/>
    <p:sldId id="262" r:id="rId11"/>
    <p:sldId id="272" r:id="rId12"/>
    <p:sldId id="263" r:id="rId13"/>
    <p:sldId id="275" r:id="rId14"/>
    <p:sldId id="276" r:id="rId15"/>
    <p:sldId id="277" r:id="rId16"/>
    <p:sldId id="280" r:id="rId17"/>
    <p:sldId id="281" r:id="rId18"/>
    <p:sldId id="264" r:id="rId19"/>
    <p:sldId id="274" r:id="rId20"/>
    <p:sldId id="265" r:id="rId21"/>
    <p:sldId id="266" r:id="rId22"/>
    <p:sldId id="267" r:id="rId23"/>
    <p:sldId id="268" r:id="rId24"/>
    <p:sldId id="269" r:id="rId25"/>
    <p:sldId id="27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21" d="100"/>
          <a:sy n="121" d="100"/>
        </p:scale>
        <p:origin x="19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0.svg"/></Relationships>
</file>

<file path=ppt/diagrams/_rels/data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svg"/></Relationships>
</file>

<file path=ppt/diagrams/_rels/data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20.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3.png"/><Relationship Id="rId7" Type="http://schemas.openxmlformats.org/officeDocument/2006/relationships/image" Target="../media/image35.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F99A75-4D80-4DE8-B51A-327C6A91D09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A0A7F28-023D-4E9F-993D-AA79503153F4}">
      <dgm:prSet/>
      <dgm:spPr/>
      <dgm:t>
        <a:bodyPr/>
        <a:lstStyle/>
        <a:p>
          <a:pPr>
            <a:defRPr cap="all"/>
          </a:pPr>
          <a:r>
            <a:rPr lang="en-US"/>
            <a:t>Enhances communication skills</a:t>
          </a:r>
        </a:p>
      </dgm:t>
    </dgm:pt>
    <dgm:pt modelId="{8CB2D97B-DF88-4953-A4DB-A287B6159E13}" type="parTrans" cxnId="{14484AE9-3083-418A-B0A2-55250C52593A}">
      <dgm:prSet/>
      <dgm:spPr/>
      <dgm:t>
        <a:bodyPr/>
        <a:lstStyle/>
        <a:p>
          <a:endParaRPr lang="en-US"/>
        </a:p>
      </dgm:t>
    </dgm:pt>
    <dgm:pt modelId="{C81FD187-C7BE-46A6-8FF0-9D12B945E42B}" type="sibTrans" cxnId="{14484AE9-3083-418A-B0A2-55250C52593A}">
      <dgm:prSet/>
      <dgm:spPr/>
      <dgm:t>
        <a:bodyPr/>
        <a:lstStyle/>
        <a:p>
          <a:endParaRPr lang="en-US"/>
        </a:p>
      </dgm:t>
    </dgm:pt>
    <dgm:pt modelId="{A5869FEB-A0A8-4A63-B786-A89353D71DB0}">
      <dgm:prSet/>
      <dgm:spPr/>
      <dgm:t>
        <a:bodyPr/>
        <a:lstStyle/>
        <a:p>
          <a:pPr>
            <a:defRPr cap="all"/>
          </a:pPr>
          <a:r>
            <a:rPr lang="en-US" dirty="0"/>
            <a:t>Encourages </a:t>
          </a:r>
        </a:p>
        <a:p>
          <a:pPr>
            <a:defRPr cap="all"/>
          </a:pPr>
          <a:r>
            <a:rPr lang="en-US" dirty="0"/>
            <a:t>creativity</a:t>
          </a:r>
        </a:p>
      </dgm:t>
    </dgm:pt>
    <dgm:pt modelId="{3C63FA3C-A4E7-47AA-AB82-9ED1BE750412}" type="parTrans" cxnId="{A2169904-9CC7-4009-BF45-9D705BEAD967}">
      <dgm:prSet/>
      <dgm:spPr/>
      <dgm:t>
        <a:bodyPr/>
        <a:lstStyle/>
        <a:p>
          <a:endParaRPr lang="en-US"/>
        </a:p>
      </dgm:t>
    </dgm:pt>
    <dgm:pt modelId="{C54FD645-8119-4865-BA74-1ACBB38F6A02}" type="sibTrans" cxnId="{A2169904-9CC7-4009-BF45-9D705BEAD967}">
      <dgm:prSet/>
      <dgm:spPr/>
      <dgm:t>
        <a:bodyPr/>
        <a:lstStyle/>
        <a:p>
          <a:endParaRPr lang="en-US"/>
        </a:p>
      </dgm:t>
    </dgm:pt>
    <dgm:pt modelId="{865B571B-2079-4EFF-911C-ACDC427E7661}">
      <dgm:prSet/>
      <dgm:spPr/>
      <dgm:t>
        <a:bodyPr/>
        <a:lstStyle/>
        <a:p>
          <a:pPr>
            <a:defRPr cap="all"/>
          </a:pPr>
          <a:r>
            <a:rPr lang="en-US" dirty="0"/>
            <a:t>Builds collaboration and teamwork</a:t>
          </a:r>
        </a:p>
      </dgm:t>
    </dgm:pt>
    <dgm:pt modelId="{B2C69A40-FE81-469B-9BD8-7F2C3CF3F9D1}" type="parTrans" cxnId="{09C664F4-C520-4664-BDD1-6998509C0A52}">
      <dgm:prSet/>
      <dgm:spPr/>
      <dgm:t>
        <a:bodyPr/>
        <a:lstStyle/>
        <a:p>
          <a:endParaRPr lang="en-US"/>
        </a:p>
      </dgm:t>
    </dgm:pt>
    <dgm:pt modelId="{F05BA48C-FA3E-4FF6-8078-254428D47189}" type="sibTrans" cxnId="{09C664F4-C520-4664-BDD1-6998509C0A52}">
      <dgm:prSet/>
      <dgm:spPr/>
      <dgm:t>
        <a:bodyPr/>
        <a:lstStyle/>
        <a:p>
          <a:endParaRPr lang="en-US"/>
        </a:p>
      </dgm:t>
    </dgm:pt>
    <dgm:pt modelId="{E7783928-1045-4D81-AFE6-801A1035AFA1}" type="pres">
      <dgm:prSet presAssocID="{59F99A75-4D80-4DE8-B51A-327C6A91D098}" presName="root" presStyleCnt="0">
        <dgm:presLayoutVars>
          <dgm:dir/>
          <dgm:resizeHandles val="exact"/>
        </dgm:presLayoutVars>
      </dgm:prSet>
      <dgm:spPr/>
    </dgm:pt>
    <dgm:pt modelId="{2667C71D-4735-448D-A89D-1F8BA186B1AC}" type="pres">
      <dgm:prSet presAssocID="{9A0A7F28-023D-4E9F-993D-AA79503153F4}" presName="compNode" presStyleCnt="0"/>
      <dgm:spPr/>
    </dgm:pt>
    <dgm:pt modelId="{E898AA7D-5CDE-438D-9C51-97415DFD6C95}" type="pres">
      <dgm:prSet presAssocID="{9A0A7F28-023D-4E9F-993D-AA79503153F4}" presName="iconBgRect" presStyleLbl="bgShp" presStyleIdx="0" presStyleCnt="3"/>
      <dgm:spPr/>
    </dgm:pt>
    <dgm:pt modelId="{EA07ACF9-1759-4D44-92E7-5BEBD9E6BB05}" type="pres">
      <dgm:prSet presAssocID="{9A0A7F28-023D-4E9F-993D-AA79503153F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5008A348-FB52-4B79-BCA9-13B5B4B2CE22}" type="pres">
      <dgm:prSet presAssocID="{9A0A7F28-023D-4E9F-993D-AA79503153F4}" presName="spaceRect" presStyleCnt="0"/>
      <dgm:spPr/>
    </dgm:pt>
    <dgm:pt modelId="{DFA26F3E-2AC2-4519-A3F1-7E507D0438CE}" type="pres">
      <dgm:prSet presAssocID="{9A0A7F28-023D-4E9F-993D-AA79503153F4}" presName="textRect" presStyleLbl="revTx" presStyleIdx="0" presStyleCnt="3">
        <dgm:presLayoutVars>
          <dgm:chMax val="1"/>
          <dgm:chPref val="1"/>
        </dgm:presLayoutVars>
      </dgm:prSet>
      <dgm:spPr/>
    </dgm:pt>
    <dgm:pt modelId="{F38885C5-EDC9-4B22-8552-021D9FD542A3}" type="pres">
      <dgm:prSet presAssocID="{C81FD187-C7BE-46A6-8FF0-9D12B945E42B}" presName="sibTrans" presStyleCnt="0"/>
      <dgm:spPr/>
    </dgm:pt>
    <dgm:pt modelId="{AD3AF889-FA20-4AF6-A3D3-B2B2EE55BF53}" type="pres">
      <dgm:prSet presAssocID="{A5869FEB-A0A8-4A63-B786-A89353D71DB0}" presName="compNode" presStyleCnt="0"/>
      <dgm:spPr/>
    </dgm:pt>
    <dgm:pt modelId="{7D88EB88-6C15-49B3-9446-E83C94B44B21}" type="pres">
      <dgm:prSet presAssocID="{A5869FEB-A0A8-4A63-B786-A89353D71DB0}" presName="iconBgRect" presStyleLbl="bgShp" presStyleIdx="1" presStyleCnt="3"/>
      <dgm:spPr/>
    </dgm:pt>
    <dgm:pt modelId="{15A1B428-FEEC-4BB1-8A4A-AA8F4ECA8969}" type="pres">
      <dgm:prSet presAssocID="{A5869FEB-A0A8-4A63-B786-A89353D71D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bulb"/>
        </a:ext>
      </dgm:extLst>
    </dgm:pt>
    <dgm:pt modelId="{13BA232F-C216-44E6-B4FC-B9FC7F2F2C3D}" type="pres">
      <dgm:prSet presAssocID="{A5869FEB-A0A8-4A63-B786-A89353D71DB0}" presName="spaceRect" presStyleCnt="0"/>
      <dgm:spPr/>
    </dgm:pt>
    <dgm:pt modelId="{74EC75FB-3638-4311-A871-49635356EFEC}" type="pres">
      <dgm:prSet presAssocID="{A5869FEB-A0A8-4A63-B786-A89353D71DB0}" presName="textRect" presStyleLbl="revTx" presStyleIdx="1" presStyleCnt="3">
        <dgm:presLayoutVars>
          <dgm:chMax val="1"/>
          <dgm:chPref val="1"/>
        </dgm:presLayoutVars>
      </dgm:prSet>
      <dgm:spPr/>
    </dgm:pt>
    <dgm:pt modelId="{F7301A87-E80B-4528-A59B-6CF3536EB7C1}" type="pres">
      <dgm:prSet presAssocID="{C54FD645-8119-4865-BA74-1ACBB38F6A02}" presName="sibTrans" presStyleCnt="0"/>
      <dgm:spPr/>
    </dgm:pt>
    <dgm:pt modelId="{41FFD1E6-E064-4A7D-A7B9-AA3508A29D7C}" type="pres">
      <dgm:prSet presAssocID="{865B571B-2079-4EFF-911C-ACDC427E7661}" presName="compNode" presStyleCnt="0"/>
      <dgm:spPr/>
    </dgm:pt>
    <dgm:pt modelId="{825823E8-39CD-481D-82D3-660C9F0BC9DC}" type="pres">
      <dgm:prSet presAssocID="{865B571B-2079-4EFF-911C-ACDC427E7661}" presName="iconBgRect" presStyleLbl="bgShp" presStyleIdx="2" presStyleCnt="3"/>
      <dgm:spPr/>
    </dgm:pt>
    <dgm:pt modelId="{E862B70E-6C89-42A7-970E-A12322C3B284}" type="pres">
      <dgm:prSet presAssocID="{865B571B-2079-4EFF-911C-ACDC427E76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0688C646-3C41-4764-94D0-61CA3DDD6349}" type="pres">
      <dgm:prSet presAssocID="{865B571B-2079-4EFF-911C-ACDC427E7661}" presName="spaceRect" presStyleCnt="0"/>
      <dgm:spPr/>
    </dgm:pt>
    <dgm:pt modelId="{FEAE7EE9-5A61-47C6-87DF-38D72D8194DC}" type="pres">
      <dgm:prSet presAssocID="{865B571B-2079-4EFF-911C-ACDC427E7661}" presName="textRect" presStyleLbl="revTx" presStyleIdx="2" presStyleCnt="3">
        <dgm:presLayoutVars>
          <dgm:chMax val="1"/>
          <dgm:chPref val="1"/>
        </dgm:presLayoutVars>
      </dgm:prSet>
      <dgm:spPr/>
    </dgm:pt>
  </dgm:ptLst>
  <dgm:cxnLst>
    <dgm:cxn modelId="{A2169904-9CC7-4009-BF45-9D705BEAD967}" srcId="{59F99A75-4D80-4DE8-B51A-327C6A91D098}" destId="{A5869FEB-A0A8-4A63-B786-A89353D71DB0}" srcOrd="1" destOrd="0" parTransId="{3C63FA3C-A4E7-47AA-AB82-9ED1BE750412}" sibTransId="{C54FD645-8119-4865-BA74-1ACBB38F6A02}"/>
    <dgm:cxn modelId="{A13FAD7A-B420-4919-BFD3-9A6F98B95241}" type="presOf" srcId="{9A0A7F28-023D-4E9F-993D-AA79503153F4}" destId="{DFA26F3E-2AC2-4519-A3F1-7E507D0438CE}" srcOrd="0" destOrd="0" presId="urn:microsoft.com/office/officeart/2018/5/layout/IconCircleLabelList"/>
    <dgm:cxn modelId="{D52FDD7F-FFD7-4701-BCEB-EAA58EBEBAD3}" type="presOf" srcId="{865B571B-2079-4EFF-911C-ACDC427E7661}" destId="{FEAE7EE9-5A61-47C6-87DF-38D72D8194DC}" srcOrd="0" destOrd="0" presId="urn:microsoft.com/office/officeart/2018/5/layout/IconCircleLabelList"/>
    <dgm:cxn modelId="{7A2F179B-19FD-44BF-AF70-AF88514F4E67}" type="presOf" srcId="{A5869FEB-A0A8-4A63-B786-A89353D71DB0}" destId="{74EC75FB-3638-4311-A871-49635356EFEC}" srcOrd="0" destOrd="0" presId="urn:microsoft.com/office/officeart/2018/5/layout/IconCircleLabelList"/>
    <dgm:cxn modelId="{654C8CB3-DD69-4691-A266-E31672E4DFEE}" type="presOf" srcId="{59F99A75-4D80-4DE8-B51A-327C6A91D098}" destId="{E7783928-1045-4D81-AFE6-801A1035AFA1}" srcOrd="0" destOrd="0" presId="urn:microsoft.com/office/officeart/2018/5/layout/IconCircleLabelList"/>
    <dgm:cxn modelId="{14484AE9-3083-418A-B0A2-55250C52593A}" srcId="{59F99A75-4D80-4DE8-B51A-327C6A91D098}" destId="{9A0A7F28-023D-4E9F-993D-AA79503153F4}" srcOrd="0" destOrd="0" parTransId="{8CB2D97B-DF88-4953-A4DB-A287B6159E13}" sibTransId="{C81FD187-C7BE-46A6-8FF0-9D12B945E42B}"/>
    <dgm:cxn modelId="{09C664F4-C520-4664-BDD1-6998509C0A52}" srcId="{59F99A75-4D80-4DE8-B51A-327C6A91D098}" destId="{865B571B-2079-4EFF-911C-ACDC427E7661}" srcOrd="2" destOrd="0" parTransId="{B2C69A40-FE81-469B-9BD8-7F2C3CF3F9D1}" sibTransId="{F05BA48C-FA3E-4FF6-8078-254428D47189}"/>
    <dgm:cxn modelId="{20A159D6-6D13-4698-B2A7-17608E7060E8}" type="presParOf" srcId="{E7783928-1045-4D81-AFE6-801A1035AFA1}" destId="{2667C71D-4735-448D-A89D-1F8BA186B1AC}" srcOrd="0" destOrd="0" presId="urn:microsoft.com/office/officeart/2018/5/layout/IconCircleLabelList"/>
    <dgm:cxn modelId="{E4831066-0524-4BCD-A111-A5741EC18974}" type="presParOf" srcId="{2667C71D-4735-448D-A89D-1F8BA186B1AC}" destId="{E898AA7D-5CDE-438D-9C51-97415DFD6C95}" srcOrd="0" destOrd="0" presId="urn:microsoft.com/office/officeart/2018/5/layout/IconCircleLabelList"/>
    <dgm:cxn modelId="{73672D3F-5646-4DB3-8CD6-A769F110FE14}" type="presParOf" srcId="{2667C71D-4735-448D-A89D-1F8BA186B1AC}" destId="{EA07ACF9-1759-4D44-92E7-5BEBD9E6BB05}" srcOrd="1" destOrd="0" presId="urn:microsoft.com/office/officeart/2018/5/layout/IconCircleLabelList"/>
    <dgm:cxn modelId="{041B8E36-96C8-4B57-AAA2-F805A5A5397C}" type="presParOf" srcId="{2667C71D-4735-448D-A89D-1F8BA186B1AC}" destId="{5008A348-FB52-4B79-BCA9-13B5B4B2CE22}" srcOrd="2" destOrd="0" presId="urn:microsoft.com/office/officeart/2018/5/layout/IconCircleLabelList"/>
    <dgm:cxn modelId="{E7E8F25C-8C1B-4A99-B3C6-B78EB16FDCBA}" type="presParOf" srcId="{2667C71D-4735-448D-A89D-1F8BA186B1AC}" destId="{DFA26F3E-2AC2-4519-A3F1-7E507D0438CE}" srcOrd="3" destOrd="0" presId="urn:microsoft.com/office/officeart/2018/5/layout/IconCircleLabelList"/>
    <dgm:cxn modelId="{5A912CD4-A0EF-4A2C-98B5-FC76AC2DD977}" type="presParOf" srcId="{E7783928-1045-4D81-AFE6-801A1035AFA1}" destId="{F38885C5-EDC9-4B22-8552-021D9FD542A3}" srcOrd="1" destOrd="0" presId="urn:microsoft.com/office/officeart/2018/5/layout/IconCircleLabelList"/>
    <dgm:cxn modelId="{5C8C5EE3-489B-4F10-A81D-B8A72C03D4AF}" type="presParOf" srcId="{E7783928-1045-4D81-AFE6-801A1035AFA1}" destId="{AD3AF889-FA20-4AF6-A3D3-B2B2EE55BF53}" srcOrd="2" destOrd="0" presId="urn:microsoft.com/office/officeart/2018/5/layout/IconCircleLabelList"/>
    <dgm:cxn modelId="{312D1EAB-6995-4FF9-84C6-001427162EE1}" type="presParOf" srcId="{AD3AF889-FA20-4AF6-A3D3-B2B2EE55BF53}" destId="{7D88EB88-6C15-49B3-9446-E83C94B44B21}" srcOrd="0" destOrd="0" presId="urn:microsoft.com/office/officeart/2018/5/layout/IconCircleLabelList"/>
    <dgm:cxn modelId="{9DFB8D1E-4FD0-4711-B010-56812284AF05}" type="presParOf" srcId="{AD3AF889-FA20-4AF6-A3D3-B2B2EE55BF53}" destId="{15A1B428-FEEC-4BB1-8A4A-AA8F4ECA8969}" srcOrd="1" destOrd="0" presId="urn:microsoft.com/office/officeart/2018/5/layout/IconCircleLabelList"/>
    <dgm:cxn modelId="{43930873-7FF9-4376-B068-E3AFF4DF26C6}" type="presParOf" srcId="{AD3AF889-FA20-4AF6-A3D3-B2B2EE55BF53}" destId="{13BA232F-C216-44E6-B4FC-B9FC7F2F2C3D}" srcOrd="2" destOrd="0" presId="urn:microsoft.com/office/officeart/2018/5/layout/IconCircleLabelList"/>
    <dgm:cxn modelId="{ED57F55C-AE88-4A34-8B0F-971B7322B3BE}" type="presParOf" srcId="{AD3AF889-FA20-4AF6-A3D3-B2B2EE55BF53}" destId="{74EC75FB-3638-4311-A871-49635356EFEC}" srcOrd="3" destOrd="0" presId="urn:microsoft.com/office/officeart/2018/5/layout/IconCircleLabelList"/>
    <dgm:cxn modelId="{1392F1A4-65E1-4645-969A-598F921C58E7}" type="presParOf" srcId="{E7783928-1045-4D81-AFE6-801A1035AFA1}" destId="{F7301A87-E80B-4528-A59B-6CF3536EB7C1}" srcOrd="3" destOrd="0" presId="urn:microsoft.com/office/officeart/2018/5/layout/IconCircleLabelList"/>
    <dgm:cxn modelId="{6B5DBD1E-9CFD-4960-A9BC-622851931C5A}" type="presParOf" srcId="{E7783928-1045-4D81-AFE6-801A1035AFA1}" destId="{41FFD1E6-E064-4A7D-A7B9-AA3508A29D7C}" srcOrd="4" destOrd="0" presId="urn:microsoft.com/office/officeart/2018/5/layout/IconCircleLabelList"/>
    <dgm:cxn modelId="{C087A8A4-B09A-4F78-9867-12D2E5F2DE40}" type="presParOf" srcId="{41FFD1E6-E064-4A7D-A7B9-AA3508A29D7C}" destId="{825823E8-39CD-481D-82D3-660C9F0BC9DC}" srcOrd="0" destOrd="0" presId="urn:microsoft.com/office/officeart/2018/5/layout/IconCircleLabelList"/>
    <dgm:cxn modelId="{4B527260-9BB5-4570-876E-32059AFD7599}" type="presParOf" srcId="{41FFD1E6-E064-4A7D-A7B9-AA3508A29D7C}" destId="{E862B70E-6C89-42A7-970E-A12322C3B284}" srcOrd="1" destOrd="0" presId="urn:microsoft.com/office/officeart/2018/5/layout/IconCircleLabelList"/>
    <dgm:cxn modelId="{26C26EA6-2CBE-4696-9832-2E60126BC8E6}" type="presParOf" srcId="{41FFD1E6-E064-4A7D-A7B9-AA3508A29D7C}" destId="{0688C646-3C41-4764-94D0-61CA3DDD6349}" srcOrd="2" destOrd="0" presId="urn:microsoft.com/office/officeart/2018/5/layout/IconCircleLabelList"/>
    <dgm:cxn modelId="{2C10FB40-9B22-4B43-8DFC-956B5E0E39BD}" type="presParOf" srcId="{41FFD1E6-E064-4A7D-A7B9-AA3508A29D7C}" destId="{FEAE7EE9-5A61-47C6-87DF-38D72D8194D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A56F04-733E-4025-8793-DCBBBE7FD74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D2E3EFA-4304-41B2-B3A4-8EB037C46DD5}">
      <dgm:prSet/>
      <dgm:spPr/>
      <dgm:t>
        <a:bodyPr/>
        <a:lstStyle/>
        <a:p>
          <a:r>
            <a:rPr lang="en-US"/>
            <a:t>Encourages listening to the </a:t>
          </a:r>
          <a:r>
            <a:rPr lang="en-US" b="1" u="sng"/>
            <a:t>entire</a:t>
          </a:r>
          <a:r>
            <a:rPr lang="en-US"/>
            <a:t> message</a:t>
          </a:r>
        </a:p>
      </dgm:t>
    </dgm:pt>
    <dgm:pt modelId="{5DCF07FB-A57B-4998-A079-C2FC0B2C7EDA}" type="parTrans" cxnId="{B395855E-E89B-4F29-A691-D293EB47FFB2}">
      <dgm:prSet/>
      <dgm:spPr/>
      <dgm:t>
        <a:bodyPr/>
        <a:lstStyle/>
        <a:p>
          <a:endParaRPr lang="en-US"/>
        </a:p>
      </dgm:t>
    </dgm:pt>
    <dgm:pt modelId="{38FFDC95-EB9D-44B7-9413-AB74D2E5C87A}" type="sibTrans" cxnId="{B395855E-E89B-4F29-A691-D293EB47FFB2}">
      <dgm:prSet/>
      <dgm:spPr/>
      <dgm:t>
        <a:bodyPr/>
        <a:lstStyle/>
        <a:p>
          <a:endParaRPr lang="en-US"/>
        </a:p>
      </dgm:t>
    </dgm:pt>
    <dgm:pt modelId="{75A0E40F-7FC1-4D8C-B2D3-BB07C143B70E}">
      <dgm:prSet/>
      <dgm:spPr/>
      <dgm:t>
        <a:bodyPr/>
        <a:lstStyle/>
        <a:p>
          <a:r>
            <a:rPr lang="en-US"/>
            <a:t>Slows down conversations, allowing for depth</a:t>
          </a:r>
        </a:p>
      </dgm:t>
    </dgm:pt>
    <dgm:pt modelId="{2691D375-C084-449B-8256-53B2AB1F62F7}" type="parTrans" cxnId="{16E2CCFC-C99D-4DA5-9630-08C04EBE5C0B}">
      <dgm:prSet/>
      <dgm:spPr/>
      <dgm:t>
        <a:bodyPr/>
        <a:lstStyle/>
        <a:p>
          <a:endParaRPr lang="en-US"/>
        </a:p>
      </dgm:t>
    </dgm:pt>
    <dgm:pt modelId="{B1A96C2D-2895-449B-A55D-8E75A83E0286}" type="sibTrans" cxnId="{16E2CCFC-C99D-4DA5-9630-08C04EBE5C0B}">
      <dgm:prSet/>
      <dgm:spPr/>
      <dgm:t>
        <a:bodyPr/>
        <a:lstStyle/>
        <a:p>
          <a:endParaRPr lang="en-US"/>
        </a:p>
      </dgm:t>
    </dgm:pt>
    <dgm:pt modelId="{F62F65A3-B849-4C16-9DCD-E246245D0323}">
      <dgm:prSet/>
      <dgm:spPr/>
      <dgm:t>
        <a:bodyPr/>
        <a:lstStyle/>
        <a:p>
          <a:r>
            <a:rPr lang="en-US" dirty="0"/>
            <a:t>Builds connection between listening and responding, crucial for job interviews.</a:t>
          </a:r>
        </a:p>
      </dgm:t>
    </dgm:pt>
    <dgm:pt modelId="{D67EB78E-1C19-4CE1-8BB1-FB163A7EB830}" type="parTrans" cxnId="{D21E65FC-83C8-4DAC-BAA3-DC5DCA48D835}">
      <dgm:prSet/>
      <dgm:spPr/>
      <dgm:t>
        <a:bodyPr/>
        <a:lstStyle/>
        <a:p>
          <a:endParaRPr lang="en-US"/>
        </a:p>
      </dgm:t>
    </dgm:pt>
    <dgm:pt modelId="{223671EC-9FF0-4559-8EDD-EBEC19D5C180}" type="sibTrans" cxnId="{D21E65FC-83C8-4DAC-BAA3-DC5DCA48D835}">
      <dgm:prSet/>
      <dgm:spPr/>
      <dgm:t>
        <a:bodyPr/>
        <a:lstStyle/>
        <a:p>
          <a:endParaRPr lang="en-US"/>
        </a:p>
      </dgm:t>
    </dgm:pt>
    <dgm:pt modelId="{63081E3D-31D7-4C75-8E3C-4967D1066D5D}">
      <dgm:prSet/>
      <dgm:spPr/>
      <dgm:t>
        <a:bodyPr/>
        <a:lstStyle/>
        <a:p>
          <a:r>
            <a:rPr lang="en-US" dirty="0"/>
            <a:t>Great exercise for anyone who speaks faster than they can think. </a:t>
          </a:r>
        </a:p>
      </dgm:t>
    </dgm:pt>
    <dgm:pt modelId="{1B73EF2C-9A73-4284-B7AC-C3F97920B1BC}" type="parTrans" cxnId="{2829581C-CDF7-4872-8DCD-D529132D30F8}">
      <dgm:prSet/>
      <dgm:spPr/>
      <dgm:t>
        <a:bodyPr/>
        <a:lstStyle/>
        <a:p>
          <a:endParaRPr lang="en-US"/>
        </a:p>
      </dgm:t>
    </dgm:pt>
    <dgm:pt modelId="{4B749CF8-403E-477C-8EAD-0B972DF9B5EA}" type="sibTrans" cxnId="{2829581C-CDF7-4872-8DCD-D529132D30F8}">
      <dgm:prSet/>
      <dgm:spPr/>
      <dgm:t>
        <a:bodyPr/>
        <a:lstStyle/>
        <a:p>
          <a:endParaRPr lang="en-US"/>
        </a:p>
      </dgm:t>
    </dgm:pt>
    <dgm:pt modelId="{30A420FC-704B-314B-AA2D-900A1673D055}" type="pres">
      <dgm:prSet presAssocID="{E7A56F04-733E-4025-8793-DCBBBE7FD745}" presName="linear" presStyleCnt="0">
        <dgm:presLayoutVars>
          <dgm:animLvl val="lvl"/>
          <dgm:resizeHandles val="exact"/>
        </dgm:presLayoutVars>
      </dgm:prSet>
      <dgm:spPr/>
    </dgm:pt>
    <dgm:pt modelId="{7BCBEC02-C1B1-524F-BD2C-0B5272BEE3E6}" type="pres">
      <dgm:prSet presAssocID="{CD2E3EFA-4304-41B2-B3A4-8EB037C46DD5}" presName="parentText" presStyleLbl="node1" presStyleIdx="0" presStyleCnt="4">
        <dgm:presLayoutVars>
          <dgm:chMax val="0"/>
          <dgm:bulletEnabled val="1"/>
        </dgm:presLayoutVars>
      </dgm:prSet>
      <dgm:spPr/>
    </dgm:pt>
    <dgm:pt modelId="{A9FE81A6-C6BE-6046-910B-BAD3BD1C0DA2}" type="pres">
      <dgm:prSet presAssocID="{38FFDC95-EB9D-44B7-9413-AB74D2E5C87A}" presName="spacer" presStyleCnt="0"/>
      <dgm:spPr/>
    </dgm:pt>
    <dgm:pt modelId="{6843F7F7-F8BE-7441-B86F-9F83EBE14F82}" type="pres">
      <dgm:prSet presAssocID="{75A0E40F-7FC1-4D8C-B2D3-BB07C143B70E}" presName="parentText" presStyleLbl="node1" presStyleIdx="1" presStyleCnt="4">
        <dgm:presLayoutVars>
          <dgm:chMax val="0"/>
          <dgm:bulletEnabled val="1"/>
        </dgm:presLayoutVars>
      </dgm:prSet>
      <dgm:spPr/>
    </dgm:pt>
    <dgm:pt modelId="{55938C74-BAAA-B544-851C-0F2B7E4A10D5}" type="pres">
      <dgm:prSet presAssocID="{B1A96C2D-2895-449B-A55D-8E75A83E0286}" presName="spacer" presStyleCnt="0"/>
      <dgm:spPr/>
    </dgm:pt>
    <dgm:pt modelId="{75AE0FB7-B660-8F4B-B140-999C0F91DDC4}" type="pres">
      <dgm:prSet presAssocID="{F62F65A3-B849-4C16-9DCD-E246245D0323}" presName="parentText" presStyleLbl="node1" presStyleIdx="2" presStyleCnt="4">
        <dgm:presLayoutVars>
          <dgm:chMax val="0"/>
          <dgm:bulletEnabled val="1"/>
        </dgm:presLayoutVars>
      </dgm:prSet>
      <dgm:spPr/>
    </dgm:pt>
    <dgm:pt modelId="{49E305B4-F42E-FB45-9770-96361B005F3C}" type="pres">
      <dgm:prSet presAssocID="{223671EC-9FF0-4559-8EDD-EBEC19D5C180}" presName="spacer" presStyleCnt="0"/>
      <dgm:spPr/>
    </dgm:pt>
    <dgm:pt modelId="{56B4A924-A010-FF43-9440-DA6E37B9E130}" type="pres">
      <dgm:prSet presAssocID="{63081E3D-31D7-4C75-8E3C-4967D1066D5D}" presName="parentText" presStyleLbl="node1" presStyleIdx="3" presStyleCnt="4">
        <dgm:presLayoutVars>
          <dgm:chMax val="0"/>
          <dgm:bulletEnabled val="1"/>
        </dgm:presLayoutVars>
      </dgm:prSet>
      <dgm:spPr/>
    </dgm:pt>
  </dgm:ptLst>
  <dgm:cxnLst>
    <dgm:cxn modelId="{2829581C-CDF7-4872-8DCD-D529132D30F8}" srcId="{E7A56F04-733E-4025-8793-DCBBBE7FD745}" destId="{63081E3D-31D7-4C75-8E3C-4967D1066D5D}" srcOrd="3" destOrd="0" parTransId="{1B73EF2C-9A73-4284-B7AC-C3F97920B1BC}" sibTransId="{4B749CF8-403E-477C-8EAD-0B972DF9B5EA}"/>
    <dgm:cxn modelId="{68EDE120-F25B-984A-8FC0-B70DA5FFC1AE}" type="presOf" srcId="{CD2E3EFA-4304-41B2-B3A4-8EB037C46DD5}" destId="{7BCBEC02-C1B1-524F-BD2C-0B5272BEE3E6}" srcOrd="0" destOrd="0" presId="urn:microsoft.com/office/officeart/2005/8/layout/vList2"/>
    <dgm:cxn modelId="{66833D5B-2EC5-F94A-A111-5CC835130501}" type="presOf" srcId="{E7A56F04-733E-4025-8793-DCBBBE7FD745}" destId="{30A420FC-704B-314B-AA2D-900A1673D055}" srcOrd="0" destOrd="0" presId="urn:microsoft.com/office/officeart/2005/8/layout/vList2"/>
    <dgm:cxn modelId="{B395855E-E89B-4F29-A691-D293EB47FFB2}" srcId="{E7A56F04-733E-4025-8793-DCBBBE7FD745}" destId="{CD2E3EFA-4304-41B2-B3A4-8EB037C46DD5}" srcOrd="0" destOrd="0" parTransId="{5DCF07FB-A57B-4998-A079-C2FC0B2C7EDA}" sibTransId="{38FFDC95-EB9D-44B7-9413-AB74D2E5C87A}"/>
    <dgm:cxn modelId="{D259197E-F26B-4549-AB93-6E9F43A53660}" type="presOf" srcId="{63081E3D-31D7-4C75-8E3C-4967D1066D5D}" destId="{56B4A924-A010-FF43-9440-DA6E37B9E130}" srcOrd="0" destOrd="0" presId="urn:microsoft.com/office/officeart/2005/8/layout/vList2"/>
    <dgm:cxn modelId="{140047B5-4DE5-F942-A680-6190AE2E0D98}" type="presOf" srcId="{F62F65A3-B849-4C16-9DCD-E246245D0323}" destId="{75AE0FB7-B660-8F4B-B140-999C0F91DDC4}" srcOrd="0" destOrd="0" presId="urn:microsoft.com/office/officeart/2005/8/layout/vList2"/>
    <dgm:cxn modelId="{94DCAAC2-2CDA-5844-ADC3-42E95AF3B6C6}" type="presOf" srcId="{75A0E40F-7FC1-4D8C-B2D3-BB07C143B70E}" destId="{6843F7F7-F8BE-7441-B86F-9F83EBE14F82}" srcOrd="0" destOrd="0" presId="urn:microsoft.com/office/officeart/2005/8/layout/vList2"/>
    <dgm:cxn modelId="{D21E65FC-83C8-4DAC-BAA3-DC5DCA48D835}" srcId="{E7A56F04-733E-4025-8793-DCBBBE7FD745}" destId="{F62F65A3-B849-4C16-9DCD-E246245D0323}" srcOrd="2" destOrd="0" parTransId="{D67EB78E-1C19-4CE1-8BB1-FB163A7EB830}" sibTransId="{223671EC-9FF0-4559-8EDD-EBEC19D5C180}"/>
    <dgm:cxn modelId="{16E2CCFC-C99D-4DA5-9630-08C04EBE5C0B}" srcId="{E7A56F04-733E-4025-8793-DCBBBE7FD745}" destId="{75A0E40F-7FC1-4D8C-B2D3-BB07C143B70E}" srcOrd="1" destOrd="0" parTransId="{2691D375-C084-449B-8256-53B2AB1F62F7}" sibTransId="{B1A96C2D-2895-449B-A55D-8E75A83E0286}"/>
    <dgm:cxn modelId="{CD50B244-6C2B-4A46-9722-1A56ECA55F2D}" type="presParOf" srcId="{30A420FC-704B-314B-AA2D-900A1673D055}" destId="{7BCBEC02-C1B1-524F-BD2C-0B5272BEE3E6}" srcOrd="0" destOrd="0" presId="urn:microsoft.com/office/officeart/2005/8/layout/vList2"/>
    <dgm:cxn modelId="{9E7F0B1E-8298-4249-91F1-0889EFAE9C5F}" type="presParOf" srcId="{30A420FC-704B-314B-AA2D-900A1673D055}" destId="{A9FE81A6-C6BE-6046-910B-BAD3BD1C0DA2}" srcOrd="1" destOrd="0" presId="urn:microsoft.com/office/officeart/2005/8/layout/vList2"/>
    <dgm:cxn modelId="{167C8FC0-FAD9-F04C-AEAF-C1371343B455}" type="presParOf" srcId="{30A420FC-704B-314B-AA2D-900A1673D055}" destId="{6843F7F7-F8BE-7441-B86F-9F83EBE14F82}" srcOrd="2" destOrd="0" presId="urn:microsoft.com/office/officeart/2005/8/layout/vList2"/>
    <dgm:cxn modelId="{1BDF6B26-E462-2340-8D0D-173E88E0EE93}" type="presParOf" srcId="{30A420FC-704B-314B-AA2D-900A1673D055}" destId="{55938C74-BAAA-B544-851C-0F2B7E4A10D5}" srcOrd="3" destOrd="0" presId="urn:microsoft.com/office/officeart/2005/8/layout/vList2"/>
    <dgm:cxn modelId="{6502306F-0A5E-F74D-88F8-6B903A4E151A}" type="presParOf" srcId="{30A420FC-704B-314B-AA2D-900A1673D055}" destId="{75AE0FB7-B660-8F4B-B140-999C0F91DDC4}" srcOrd="4" destOrd="0" presId="urn:microsoft.com/office/officeart/2005/8/layout/vList2"/>
    <dgm:cxn modelId="{C53A1111-EF03-0042-98A6-8DD1CB7016DF}" type="presParOf" srcId="{30A420FC-704B-314B-AA2D-900A1673D055}" destId="{49E305B4-F42E-FB45-9770-96361B005F3C}" srcOrd="5" destOrd="0" presId="urn:microsoft.com/office/officeart/2005/8/layout/vList2"/>
    <dgm:cxn modelId="{8433EBF5-887B-5E4B-A2C9-068E7679E7C3}" type="presParOf" srcId="{30A420FC-704B-314B-AA2D-900A1673D055}" destId="{56B4A924-A010-FF43-9440-DA6E37B9E13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754A122-85FD-44DD-BABB-B63378E5C2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F5A9762-3E26-489B-A372-3CE5623498B8}">
      <dgm:prSet/>
      <dgm:spPr/>
      <dgm:t>
        <a:bodyPr/>
        <a:lstStyle/>
        <a:p>
          <a:r>
            <a:rPr lang="en-US"/>
            <a:t>A: "The river is full of fish.”</a:t>
          </a:r>
        </a:p>
      </dgm:t>
    </dgm:pt>
    <dgm:pt modelId="{1AD29A0E-7BA8-4C57-A173-69738795095C}" type="parTrans" cxnId="{DBE437EF-6B2D-41EC-8FEC-0CCA53233644}">
      <dgm:prSet/>
      <dgm:spPr/>
      <dgm:t>
        <a:bodyPr/>
        <a:lstStyle/>
        <a:p>
          <a:endParaRPr lang="en-US"/>
        </a:p>
      </dgm:t>
    </dgm:pt>
    <dgm:pt modelId="{55EF7832-F4ED-4389-BC0E-CF8ED63912DB}" type="sibTrans" cxnId="{DBE437EF-6B2D-41EC-8FEC-0CCA53233644}">
      <dgm:prSet/>
      <dgm:spPr/>
      <dgm:t>
        <a:bodyPr/>
        <a:lstStyle/>
        <a:p>
          <a:endParaRPr lang="en-US"/>
        </a:p>
      </dgm:t>
    </dgm:pt>
    <dgm:pt modelId="{97F1FC15-EC78-411D-AA43-CBD7D8D8D3CB}">
      <dgm:prSet/>
      <dgm:spPr/>
      <dgm:t>
        <a:bodyPr/>
        <a:lstStyle/>
        <a:p>
          <a:r>
            <a:rPr lang="en-US"/>
            <a:t>B: "Yes, and one of them is enormous.”</a:t>
          </a:r>
        </a:p>
      </dgm:t>
    </dgm:pt>
    <dgm:pt modelId="{EF22F45C-CF95-4D93-92FA-C29ADEFC76F5}" type="parTrans" cxnId="{6CA5592E-979F-4127-B024-7708F074F69A}">
      <dgm:prSet/>
      <dgm:spPr/>
      <dgm:t>
        <a:bodyPr/>
        <a:lstStyle/>
        <a:p>
          <a:endParaRPr lang="en-US"/>
        </a:p>
      </dgm:t>
    </dgm:pt>
    <dgm:pt modelId="{F8C99B80-3B66-4B48-8584-1312F8C71ECC}" type="sibTrans" cxnId="{6CA5592E-979F-4127-B024-7708F074F69A}">
      <dgm:prSet/>
      <dgm:spPr/>
      <dgm:t>
        <a:bodyPr/>
        <a:lstStyle/>
        <a:p>
          <a:endParaRPr lang="en-US"/>
        </a:p>
      </dgm:t>
    </dgm:pt>
    <dgm:pt modelId="{F6507013-5650-42E7-BAFB-BC5B748607A1}">
      <dgm:prSet/>
      <dgm:spPr/>
      <dgm:t>
        <a:bodyPr/>
        <a:lstStyle/>
        <a:p>
          <a:r>
            <a:rPr lang="en-US"/>
            <a:t>A: "Yes, and he's swimming toward us.”</a:t>
          </a:r>
        </a:p>
      </dgm:t>
    </dgm:pt>
    <dgm:pt modelId="{6228162F-12CF-44D1-AF00-DABDA339DE2F}" type="parTrans" cxnId="{EF378E14-031B-4A95-9AA2-A8F2467B45A1}">
      <dgm:prSet/>
      <dgm:spPr/>
      <dgm:t>
        <a:bodyPr/>
        <a:lstStyle/>
        <a:p>
          <a:endParaRPr lang="en-US"/>
        </a:p>
      </dgm:t>
    </dgm:pt>
    <dgm:pt modelId="{8E292212-5F41-425B-BD20-09CA22FAF3BF}" type="sibTrans" cxnId="{EF378E14-031B-4A95-9AA2-A8F2467B45A1}">
      <dgm:prSet/>
      <dgm:spPr/>
      <dgm:t>
        <a:bodyPr/>
        <a:lstStyle/>
        <a:p>
          <a:endParaRPr lang="en-US"/>
        </a:p>
      </dgm:t>
    </dgm:pt>
    <dgm:pt modelId="{94C4431F-9560-473D-88D8-DF5E2C4EB1B3}">
      <dgm:prSet/>
      <dgm:spPr/>
      <dgm:t>
        <a:bodyPr/>
        <a:lstStyle/>
        <a:p>
          <a:r>
            <a:rPr lang="en-US"/>
            <a:t>B: "Yes, and he looks hungry.”</a:t>
          </a:r>
        </a:p>
      </dgm:t>
    </dgm:pt>
    <dgm:pt modelId="{373BC3EB-D07B-4A75-BAD9-BCD913A88D79}" type="parTrans" cxnId="{EDF9BFCF-FBE4-4FD4-8CE5-63882B5FE7A4}">
      <dgm:prSet/>
      <dgm:spPr/>
      <dgm:t>
        <a:bodyPr/>
        <a:lstStyle/>
        <a:p>
          <a:endParaRPr lang="en-US"/>
        </a:p>
      </dgm:t>
    </dgm:pt>
    <dgm:pt modelId="{1F5C0ECF-20E0-436F-95D4-BE2F39E132C8}" type="sibTrans" cxnId="{EDF9BFCF-FBE4-4FD4-8CE5-63882B5FE7A4}">
      <dgm:prSet/>
      <dgm:spPr/>
      <dgm:t>
        <a:bodyPr/>
        <a:lstStyle/>
        <a:p>
          <a:endParaRPr lang="en-US"/>
        </a:p>
      </dgm:t>
    </dgm:pt>
    <dgm:pt modelId="{853913DE-D1E7-4B2B-ADDF-75B7DA72FEB6}">
      <dgm:prSet/>
      <dgm:spPr/>
      <dgm:t>
        <a:bodyPr/>
        <a:lstStyle/>
        <a:p>
          <a:r>
            <a:rPr lang="en-US"/>
            <a:t>A: "Yes, and we are trapped in this boat.”</a:t>
          </a:r>
        </a:p>
      </dgm:t>
    </dgm:pt>
    <dgm:pt modelId="{490D69FA-753D-4B86-9678-D1836D362D32}" type="parTrans" cxnId="{24236E56-756B-441A-B575-249A94BCF424}">
      <dgm:prSet/>
      <dgm:spPr/>
      <dgm:t>
        <a:bodyPr/>
        <a:lstStyle/>
        <a:p>
          <a:endParaRPr lang="en-US"/>
        </a:p>
      </dgm:t>
    </dgm:pt>
    <dgm:pt modelId="{630747FB-F9AA-446B-B670-0B5444B83AE3}" type="sibTrans" cxnId="{24236E56-756B-441A-B575-249A94BCF424}">
      <dgm:prSet/>
      <dgm:spPr/>
      <dgm:t>
        <a:bodyPr/>
        <a:lstStyle/>
        <a:p>
          <a:endParaRPr lang="en-US"/>
        </a:p>
      </dgm:t>
    </dgm:pt>
    <dgm:pt modelId="{CECE9032-48B0-426A-B118-88BCDE76260F}">
      <dgm:prSet/>
      <dgm:spPr/>
      <dgm:t>
        <a:bodyPr/>
        <a:lstStyle/>
        <a:p>
          <a:r>
            <a:rPr lang="en-US"/>
            <a:t>B: "Yes, and he looks more like a whale than a fish."</a:t>
          </a:r>
        </a:p>
      </dgm:t>
    </dgm:pt>
    <dgm:pt modelId="{DD8E0A78-61BD-43C5-8D28-13579E65963B}" type="parTrans" cxnId="{B4387F52-387E-4D00-9122-B2E6F8CA41ED}">
      <dgm:prSet/>
      <dgm:spPr/>
      <dgm:t>
        <a:bodyPr/>
        <a:lstStyle/>
        <a:p>
          <a:endParaRPr lang="en-US"/>
        </a:p>
      </dgm:t>
    </dgm:pt>
    <dgm:pt modelId="{A4CAF940-AC7C-4A31-B3FC-66F73E9D5B47}" type="sibTrans" cxnId="{B4387F52-387E-4D00-9122-B2E6F8CA41ED}">
      <dgm:prSet/>
      <dgm:spPr/>
      <dgm:t>
        <a:bodyPr/>
        <a:lstStyle/>
        <a:p>
          <a:endParaRPr lang="en-US"/>
        </a:p>
      </dgm:t>
    </dgm:pt>
    <dgm:pt modelId="{500BABDF-B0DF-DE49-ADCE-4C9A158FCF4F}" type="pres">
      <dgm:prSet presAssocID="{A754A122-85FD-44DD-BABB-B63378E5C26F}" presName="linear" presStyleCnt="0">
        <dgm:presLayoutVars>
          <dgm:animLvl val="lvl"/>
          <dgm:resizeHandles val="exact"/>
        </dgm:presLayoutVars>
      </dgm:prSet>
      <dgm:spPr/>
    </dgm:pt>
    <dgm:pt modelId="{C80F5762-A3D1-1942-AC6C-04946AB4EE5F}" type="pres">
      <dgm:prSet presAssocID="{DF5A9762-3E26-489B-A372-3CE5623498B8}" presName="parentText" presStyleLbl="node1" presStyleIdx="0" presStyleCnt="6">
        <dgm:presLayoutVars>
          <dgm:chMax val="0"/>
          <dgm:bulletEnabled val="1"/>
        </dgm:presLayoutVars>
      </dgm:prSet>
      <dgm:spPr/>
    </dgm:pt>
    <dgm:pt modelId="{7F1FCFA5-04E0-074B-B579-2CAABE6C535D}" type="pres">
      <dgm:prSet presAssocID="{55EF7832-F4ED-4389-BC0E-CF8ED63912DB}" presName="spacer" presStyleCnt="0"/>
      <dgm:spPr/>
    </dgm:pt>
    <dgm:pt modelId="{0AEEF12C-2255-1844-90E4-EC85EB216928}" type="pres">
      <dgm:prSet presAssocID="{97F1FC15-EC78-411D-AA43-CBD7D8D8D3CB}" presName="parentText" presStyleLbl="node1" presStyleIdx="1" presStyleCnt="6">
        <dgm:presLayoutVars>
          <dgm:chMax val="0"/>
          <dgm:bulletEnabled val="1"/>
        </dgm:presLayoutVars>
      </dgm:prSet>
      <dgm:spPr/>
    </dgm:pt>
    <dgm:pt modelId="{68204DE9-6E3E-3E43-B827-C3EC19706AF6}" type="pres">
      <dgm:prSet presAssocID="{F8C99B80-3B66-4B48-8584-1312F8C71ECC}" presName="spacer" presStyleCnt="0"/>
      <dgm:spPr/>
    </dgm:pt>
    <dgm:pt modelId="{06CBF6F2-AE53-2B45-ABF8-C25EF3FCBCA3}" type="pres">
      <dgm:prSet presAssocID="{F6507013-5650-42E7-BAFB-BC5B748607A1}" presName="parentText" presStyleLbl="node1" presStyleIdx="2" presStyleCnt="6">
        <dgm:presLayoutVars>
          <dgm:chMax val="0"/>
          <dgm:bulletEnabled val="1"/>
        </dgm:presLayoutVars>
      </dgm:prSet>
      <dgm:spPr/>
    </dgm:pt>
    <dgm:pt modelId="{798565FD-B3A1-0940-8720-FF6ED8582E94}" type="pres">
      <dgm:prSet presAssocID="{8E292212-5F41-425B-BD20-09CA22FAF3BF}" presName="spacer" presStyleCnt="0"/>
      <dgm:spPr/>
    </dgm:pt>
    <dgm:pt modelId="{45C54659-7763-2C42-90DD-A0914FC5F72F}" type="pres">
      <dgm:prSet presAssocID="{94C4431F-9560-473D-88D8-DF5E2C4EB1B3}" presName="parentText" presStyleLbl="node1" presStyleIdx="3" presStyleCnt="6">
        <dgm:presLayoutVars>
          <dgm:chMax val="0"/>
          <dgm:bulletEnabled val="1"/>
        </dgm:presLayoutVars>
      </dgm:prSet>
      <dgm:spPr/>
    </dgm:pt>
    <dgm:pt modelId="{F22EF40D-DB44-2D43-ACA6-C173180699FE}" type="pres">
      <dgm:prSet presAssocID="{1F5C0ECF-20E0-436F-95D4-BE2F39E132C8}" presName="spacer" presStyleCnt="0"/>
      <dgm:spPr/>
    </dgm:pt>
    <dgm:pt modelId="{1489AC9F-8128-734A-ADAC-546F22CFC0E3}" type="pres">
      <dgm:prSet presAssocID="{853913DE-D1E7-4B2B-ADDF-75B7DA72FEB6}" presName="parentText" presStyleLbl="node1" presStyleIdx="4" presStyleCnt="6">
        <dgm:presLayoutVars>
          <dgm:chMax val="0"/>
          <dgm:bulletEnabled val="1"/>
        </dgm:presLayoutVars>
      </dgm:prSet>
      <dgm:spPr/>
    </dgm:pt>
    <dgm:pt modelId="{E8080DF9-28A3-2943-B96E-6B05AC1B9BCD}" type="pres">
      <dgm:prSet presAssocID="{630747FB-F9AA-446B-B670-0B5444B83AE3}" presName="spacer" presStyleCnt="0"/>
      <dgm:spPr/>
    </dgm:pt>
    <dgm:pt modelId="{63BD5906-5F1C-1342-AF11-70B63FB91D4D}" type="pres">
      <dgm:prSet presAssocID="{CECE9032-48B0-426A-B118-88BCDE76260F}" presName="parentText" presStyleLbl="node1" presStyleIdx="5" presStyleCnt="6">
        <dgm:presLayoutVars>
          <dgm:chMax val="0"/>
          <dgm:bulletEnabled val="1"/>
        </dgm:presLayoutVars>
      </dgm:prSet>
      <dgm:spPr/>
    </dgm:pt>
  </dgm:ptLst>
  <dgm:cxnLst>
    <dgm:cxn modelId="{F8CE0D09-F36F-A047-8BAD-DCB35D65ED26}" type="presOf" srcId="{CECE9032-48B0-426A-B118-88BCDE76260F}" destId="{63BD5906-5F1C-1342-AF11-70B63FB91D4D}" srcOrd="0" destOrd="0" presId="urn:microsoft.com/office/officeart/2005/8/layout/vList2"/>
    <dgm:cxn modelId="{EF378E14-031B-4A95-9AA2-A8F2467B45A1}" srcId="{A754A122-85FD-44DD-BABB-B63378E5C26F}" destId="{F6507013-5650-42E7-BAFB-BC5B748607A1}" srcOrd="2" destOrd="0" parTransId="{6228162F-12CF-44D1-AF00-DABDA339DE2F}" sibTransId="{8E292212-5F41-425B-BD20-09CA22FAF3BF}"/>
    <dgm:cxn modelId="{6CA5592E-979F-4127-B024-7708F074F69A}" srcId="{A754A122-85FD-44DD-BABB-B63378E5C26F}" destId="{97F1FC15-EC78-411D-AA43-CBD7D8D8D3CB}" srcOrd="1" destOrd="0" parTransId="{EF22F45C-CF95-4D93-92FA-C29ADEFC76F5}" sibTransId="{F8C99B80-3B66-4B48-8584-1312F8C71ECC}"/>
    <dgm:cxn modelId="{3EE77536-CB71-AC4D-A5E1-7DC5DCC7D755}" type="presOf" srcId="{97F1FC15-EC78-411D-AA43-CBD7D8D8D3CB}" destId="{0AEEF12C-2255-1844-90E4-EC85EB216928}" srcOrd="0" destOrd="0" presId="urn:microsoft.com/office/officeart/2005/8/layout/vList2"/>
    <dgm:cxn modelId="{B4387F52-387E-4D00-9122-B2E6F8CA41ED}" srcId="{A754A122-85FD-44DD-BABB-B63378E5C26F}" destId="{CECE9032-48B0-426A-B118-88BCDE76260F}" srcOrd="5" destOrd="0" parTransId="{DD8E0A78-61BD-43C5-8D28-13579E65963B}" sibTransId="{A4CAF940-AC7C-4A31-B3FC-66F73E9D5B47}"/>
    <dgm:cxn modelId="{24236E56-756B-441A-B575-249A94BCF424}" srcId="{A754A122-85FD-44DD-BABB-B63378E5C26F}" destId="{853913DE-D1E7-4B2B-ADDF-75B7DA72FEB6}" srcOrd="4" destOrd="0" parTransId="{490D69FA-753D-4B86-9678-D1836D362D32}" sibTransId="{630747FB-F9AA-446B-B670-0B5444B83AE3}"/>
    <dgm:cxn modelId="{8A0B2D5A-FAEE-FE45-9F4D-88A140936B35}" type="presOf" srcId="{94C4431F-9560-473D-88D8-DF5E2C4EB1B3}" destId="{45C54659-7763-2C42-90DD-A0914FC5F72F}" srcOrd="0" destOrd="0" presId="urn:microsoft.com/office/officeart/2005/8/layout/vList2"/>
    <dgm:cxn modelId="{2779F461-6079-FD4C-A606-D460FC74397E}" type="presOf" srcId="{F6507013-5650-42E7-BAFB-BC5B748607A1}" destId="{06CBF6F2-AE53-2B45-ABF8-C25EF3FCBCA3}" srcOrd="0" destOrd="0" presId="urn:microsoft.com/office/officeart/2005/8/layout/vList2"/>
    <dgm:cxn modelId="{1955927D-0817-8747-8802-6CF93B4ED103}" type="presOf" srcId="{A754A122-85FD-44DD-BABB-B63378E5C26F}" destId="{500BABDF-B0DF-DE49-ADCE-4C9A158FCF4F}" srcOrd="0" destOrd="0" presId="urn:microsoft.com/office/officeart/2005/8/layout/vList2"/>
    <dgm:cxn modelId="{BDEF01A6-B800-4041-B330-95AA99617333}" type="presOf" srcId="{853913DE-D1E7-4B2B-ADDF-75B7DA72FEB6}" destId="{1489AC9F-8128-734A-ADAC-546F22CFC0E3}" srcOrd="0" destOrd="0" presId="urn:microsoft.com/office/officeart/2005/8/layout/vList2"/>
    <dgm:cxn modelId="{534B2CB1-F7D6-6E44-8AF8-45FBECBB52A4}" type="presOf" srcId="{DF5A9762-3E26-489B-A372-3CE5623498B8}" destId="{C80F5762-A3D1-1942-AC6C-04946AB4EE5F}" srcOrd="0" destOrd="0" presId="urn:microsoft.com/office/officeart/2005/8/layout/vList2"/>
    <dgm:cxn modelId="{EDF9BFCF-FBE4-4FD4-8CE5-63882B5FE7A4}" srcId="{A754A122-85FD-44DD-BABB-B63378E5C26F}" destId="{94C4431F-9560-473D-88D8-DF5E2C4EB1B3}" srcOrd="3" destOrd="0" parTransId="{373BC3EB-D07B-4A75-BAD9-BCD913A88D79}" sibTransId="{1F5C0ECF-20E0-436F-95D4-BE2F39E132C8}"/>
    <dgm:cxn modelId="{DBE437EF-6B2D-41EC-8FEC-0CCA53233644}" srcId="{A754A122-85FD-44DD-BABB-B63378E5C26F}" destId="{DF5A9762-3E26-489B-A372-3CE5623498B8}" srcOrd="0" destOrd="0" parTransId="{1AD29A0E-7BA8-4C57-A173-69738795095C}" sibTransId="{55EF7832-F4ED-4389-BC0E-CF8ED63912DB}"/>
    <dgm:cxn modelId="{85AD38F0-8BAB-854E-B10B-9E6C0912FE72}" type="presParOf" srcId="{500BABDF-B0DF-DE49-ADCE-4C9A158FCF4F}" destId="{C80F5762-A3D1-1942-AC6C-04946AB4EE5F}" srcOrd="0" destOrd="0" presId="urn:microsoft.com/office/officeart/2005/8/layout/vList2"/>
    <dgm:cxn modelId="{6B5A2F0F-0D58-3C40-9139-81074EBE586F}" type="presParOf" srcId="{500BABDF-B0DF-DE49-ADCE-4C9A158FCF4F}" destId="{7F1FCFA5-04E0-074B-B579-2CAABE6C535D}" srcOrd="1" destOrd="0" presId="urn:microsoft.com/office/officeart/2005/8/layout/vList2"/>
    <dgm:cxn modelId="{B1B7138C-902B-0442-A193-F702D731EDEB}" type="presParOf" srcId="{500BABDF-B0DF-DE49-ADCE-4C9A158FCF4F}" destId="{0AEEF12C-2255-1844-90E4-EC85EB216928}" srcOrd="2" destOrd="0" presId="urn:microsoft.com/office/officeart/2005/8/layout/vList2"/>
    <dgm:cxn modelId="{35222949-006D-E84B-AA03-39DC1DD09AE7}" type="presParOf" srcId="{500BABDF-B0DF-DE49-ADCE-4C9A158FCF4F}" destId="{68204DE9-6E3E-3E43-B827-C3EC19706AF6}" srcOrd="3" destOrd="0" presId="urn:microsoft.com/office/officeart/2005/8/layout/vList2"/>
    <dgm:cxn modelId="{52C8E125-907D-2A4F-97F0-AFDF8BFBF87D}" type="presParOf" srcId="{500BABDF-B0DF-DE49-ADCE-4C9A158FCF4F}" destId="{06CBF6F2-AE53-2B45-ABF8-C25EF3FCBCA3}" srcOrd="4" destOrd="0" presId="urn:microsoft.com/office/officeart/2005/8/layout/vList2"/>
    <dgm:cxn modelId="{8A6AAB06-F224-0947-8A69-0526DBB9AB04}" type="presParOf" srcId="{500BABDF-B0DF-DE49-ADCE-4C9A158FCF4F}" destId="{798565FD-B3A1-0940-8720-FF6ED8582E94}" srcOrd="5" destOrd="0" presId="urn:microsoft.com/office/officeart/2005/8/layout/vList2"/>
    <dgm:cxn modelId="{D33BCAF3-6A8D-914B-ABD3-B098FAB08577}" type="presParOf" srcId="{500BABDF-B0DF-DE49-ADCE-4C9A158FCF4F}" destId="{45C54659-7763-2C42-90DD-A0914FC5F72F}" srcOrd="6" destOrd="0" presId="urn:microsoft.com/office/officeart/2005/8/layout/vList2"/>
    <dgm:cxn modelId="{48498A15-74C8-CB41-8167-347C09BC49D5}" type="presParOf" srcId="{500BABDF-B0DF-DE49-ADCE-4C9A158FCF4F}" destId="{F22EF40D-DB44-2D43-ACA6-C173180699FE}" srcOrd="7" destOrd="0" presId="urn:microsoft.com/office/officeart/2005/8/layout/vList2"/>
    <dgm:cxn modelId="{276E84F4-DA16-904D-96F0-BD52A5A9268F}" type="presParOf" srcId="{500BABDF-B0DF-DE49-ADCE-4C9A158FCF4F}" destId="{1489AC9F-8128-734A-ADAC-546F22CFC0E3}" srcOrd="8" destOrd="0" presId="urn:microsoft.com/office/officeart/2005/8/layout/vList2"/>
    <dgm:cxn modelId="{52AB8BEF-7BF9-5E4B-BFF1-00C27322511F}" type="presParOf" srcId="{500BABDF-B0DF-DE49-ADCE-4C9A158FCF4F}" destId="{E8080DF9-28A3-2943-B96E-6B05AC1B9BCD}" srcOrd="9" destOrd="0" presId="urn:microsoft.com/office/officeart/2005/8/layout/vList2"/>
    <dgm:cxn modelId="{78F77904-2D4E-6F49-A053-C5727C8253DD}" type="presParOf" srcId="{500BABDF-B0DF-DE49-ADCE-4C9A158FCF4F}" destId="{63BD5906-5F1C-1342-AF11-70B63FB91D4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713DFDB-3393-4EE9-8003-913A6EEF946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2C69DEF-708B-408E-95DE-CC96CA4ABDCD}">
      <dgm:prSet/>
      <dgm:spPr/>
      <dgm:t>
        <a:bodyPr/>
        <a:lstStyle/>
        <a:p>
          <a:r>
            <a:rPr lang="en-US" b="0" i="0"/>
            <a:t>Everyone finds a partner for Rock Paper Scissors. The loser becomes the cheering section for the winner and walks around behind them chanting their name and applauding wildly as the winner goes on to challenge another winner. Every time a player wins, she adds the losing player (and their cheering section) to her cheering section. </a:t>
          </a:r>
          <a:endParaRPr lang="en-US"/>
        </a:p>
      </dgm:t>
    </dgm:pt>
    <dgm:pt modelId="{7097A90D-442F-47F9-843C-B119E66E2A80}" type="parTrans" cxnId="{D30FB596-F98B-44B5-9E0F-9ACD73190AAB}">
      <dgm:prSet/>
      <dgm:spPr/>
      <dgm:t>
        <a:bodyPr/>
        <a:lstStyle/>
        <a:p>
          <a:endParaRPr lang="en-US"/>
        </a:p>
      </dgm:t>
    </dgm:pt>
    <dgm:pt modelId="{3F899DDE-10E7-4E9F-806E-322F26F14F6D}" type="sibTrans" cxnId="{D30FB596-F98B-44B5-9E0F-9ACD73190AAB}">
      <dgm:prSet/>
      <dgm:spPr/>
      <dgm:t>
        <a:bodyPr/>
        <a:lstStyle/>
        <a:p>
          <a:endParaRPr lang="en-US"/>
        </a:p>
      </dgm:t>
    </dgm:pt>
    <dgm:pt modelId="{C2E6333B-4BD2-489B-9C40-329FA131E0F7}">
      <dgm:prSet/>
      <dgm:spPr/>
      <dgm:t>
        <a:bodyPr/>
        <a:lstStyle/>
        <a:p>
          <a:r>
            <a:rPr lang="en-US" b="0" i="0"/>
            <a:t>By the end there should be two surviving players going head to head with massive cheering sections behind each of them. When one of them becomes the ultimate champion, everyone cheers wildly and chants their name. </a:t>
          </a:r>
          <a:endParaRPr lang="en-US"/>
        </a:p>
      </dgm:t>
    </dgm:pt>
    <dgm:pt modelId="{FED474A7-F1AE-4508-8A8E-689BC670B4A5}" type="parTrans" cxnId="{804E05CD-BA31-4CDC-9D06-8460AAD2F023}">
      <dgm:prSet/>
      <dgm:spPr/>
      <dgm:t>
        <a:bodyPr/>
        <a:lstStyle/>
        <a:p>
          <a:endParaRPr lang="en-US"/>
        </a:p>
      </dgm:t>
    </dgm:pt>
    <dgm:pt modelId="{9D47172C-99BA-48AB-935D-885CBC533895}" type="sibTrans" cxnId="{804E05CD-BA31-4CDC-9D06-8460AAD2F023}">
      <dgm:prSet/>
      <dgm:spPr/>
      <dgm:t>
        <a:bodyPr/>
        <a:lstStyle/>
        <a:p>
          <a:endParaRPr lang="en-US"/>
        </a:p>
      </dgm:t>
    </dgm:pt>
    <dgm:pt modelId="{DF6200EA-9AD6-7A46-945A-9686AFF47B23}" type="pres">
      <dgm:prSet presAssocID="{C713DFDB-3393-4EE9-8003-913A6EEF9467}" presName="linear" presStyleCnt="0">
        <dgm:presLayoutVars>
          <dgm:animLvl val="lvl"/>
          <dgm:resizeHandles val="exact"/>
        </dgm:presLayoutVars>
      </dgm:prSet>
      <dgm:spPr/>
    </dgm:pt>
    <dgm:pt modelId="{C17E0167-0848-FE48-97D8-5AC41BEF724F}" type="pres">
      <dgm:prSet presAssocID="{E2C69DEF-708B-408E-95DE-CC96CA4ABDCD}" presName="parentText" presStyleLbl="node1" presStyleIdx="0" presStyleCnt="2">
        <dgm:presLayoutVars>
          <dgm:chMax val="0"/>
          <dgm:bulletEnabled val="1"/>
        </dgm:presLayoutVars>
      </dgm:prSet>
      <dgm:spPr/>
    </dgm:pt>
    <dgm:pt modelId="{75B9A04C-703B-3D43-AAFA-DD3E67D96D2C}" type="pres">
      <dgm:prSet presAssocID="{3F899DDE-10E7-4E9F-806E-322F26F14F6D}" presName="spacer" presStyleCnt="0"/>
      <dgm:spPr/>
    </dgm:pt>
    <dgm:pt modelId="{4AA8B477-875D-7A46-810A-80059385DDD3}" type="pres">
      <dgm:prSet presAssocID="{C2E6333B-4BD2-489B-9C40-329FA131E0F7}" presName="parentText" presStyleLbl="node1" presStyleIdx="1" presStyleCnt="2">
        <dgm:presLayoutVars>
          <dgm:chMax val="0"/>
          <dgm:bulletEnabled val="1"/>
        </dgm:presLayoutVars>
      </dgm:prSet>
      <dgm:spPr/>
    </dgm:pt>
  </dgm:ptLst>
  <dgm:cxnLst>
    <dgm:cxn modelId="{6C4EA945-92D8-FC41-B4A4-77EC7A7957FC}" type="presOf" srcId="{C713DFDB-3393-4EE9-8003-913A6EEF9467}" destId="{DF6200EA-9AD6-7A46-945A-9686AFF47B23}" srcOrd="0" destOrd="0" presId="urn:microsoft.com/office/officeart/2005/8/layout/vList2"/>
    <dgm:cxn modelId="{D3687D5E-E0D9-AA4F-B54D-32E015FCF52B}" type="presOf" srcId="{E2C69DEF-708B-408E-95DE-CC96CA4ABDCD}" destId="{C17E0167-0848-FE48-97D8-5AC41BEF724F}" srcOrd="0" destOrd="0" presId="urn:microsoft.com/office/officeart/2005/8/layout/vList2"/>
    <dgm:cxn modelId="{D30FB596-F98B-44B5-9E0F-9ACD73190AAB}" srcId="{C713DFDB-3393-4EE9-8003-913A6EEF9467}" destId="{E2C69DEF-708B-408E-95DE-CC96CA4ABDCD}" srcOrd="0" destOrd="0" parTransId="{7097A90D-442F-47F9-843C-B119E66E2A80}" sibTransId="{3F899DDE-10E7-4E9F-806E-322F26F14F6D}"/>
    <dgm:cxn modelId="{804E05CD-BA31-4CDC-9D06-8460AAD2F023}" srcId="{C713DFDB-3393-4EE9-8003-913A6EEF9467}" destId="{C2E6333B-4BD2-489B-9C40-329FA131E0F7}" srcOrd="1" destOrd="0" parTransId="{FED474A7-F1AE-4508-8A8E-689BC670B4A5}" sibTransId="{9D47172C-99BA-48AB-935D-885CBC533895}"/>
    <dgm:cxn modelId="{A1E613E3-488F-3544-8C63-E794C0541F4C}" type="presOf" srcId="{C2E6333B-4BD2-489B-9C40-329FA131E0F7}" destId="{4AA8B477-875D-7A46-810A-80059385DDD3}" srcOrd="0" destOrd="0" presId="urn:microsoft.com/office/officeart/2005/8/layout/vList2"/>
    <dgm:cxn modelId="{F9C356EB-06B2-5942-9DA6-8F4791091803}" type="presParOf" srcId="{DF6200EA-9AD6-7A46-945A-9686AFF47B23}" destId="{C17E0167-0848-FE48-97D8-5AC41BEF724F}" srcOrd="0" destOrd="0" presId="urn:microsoft.com/office/officeart/2005/8/layout/vList2"/>
    <dgm:cxn modelId="{639EA4B6-BE9A-E84B-AADE-D6BBE9A86D66}" type="presParOf" srcId="{DF6200EA-9AD6-7A46-945A-9686AFF47B23}" destId="{75B9A04C-703B-3D43-AAFA-DD3E67D96D2C}" srcOrd="1" destOrd="0" presId="urn:microsoft.com/office/officeart/2005/8/layout/vList2"/>
    <dgm:cxn modelId="{248196A2-17B3-224D-A691-A4031141A6D3}" type="presParOf" srcId="{DF6200EA-9AD6-7A46-945A-9686AFF47B23}" destId="{4AA8B477-875D-7A46-810A-80059385DDD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B6A97D-9161-4A51-B0BD-4F7CBECE7195}"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C947CD04-25B9-4F06-934F-7A025E5B2FC1}">
      <dgm:prSet/>
      <dgm:spPr/>
      <dgm:t>
        <a:bodyPr/>
        <a:lstStyle/>
        <a:p>
          <a:pPr>
            <a:defRPr cap="all"/>
          </a:pPr>
          <a:r>
            <a:rPr lang="en-US"/>
            <a:t>Isn’t it so fun to have so much support from your classmates? When else in life do we cheer on our classmates like this? </a:t>
          </a:r>
        </a:p>
      </dgm:t>
    </dgm:pt>
    <dgm:pt modelId="{C5BD14C3-BE59-4775-82D9-F8A8D39E4E72}" type="parTrans" cxnId="{AAEEE881-13EF-4DF6-9501-AF177A209AE7}">
      <dgm:prSet/>
      <dgm:spPr/>
      <dgm:t>
        <a:bodyPr/>
        <a:lstStyle/>
        <a:p>
          <a:endParaRPr lang="en-US"/>
        </a:p>
      </dgm:t>
    </dgm:pt>
    <dgm:pt modelId="{F35885F0-790D-452C-83C3-9E658E733B69}" type="sibTrans" cxnId="{AAEEE881-13EF-4DF6-9501-AF177A209AE7}">
      <dgm:prSet/>
      <dgm:spPr/>
      <dgm:t>
        <a:bodyPr/>
        <a:lstStyle/>
        <a:p>
          <a:endParaRPr lang="en-US"/>
        </a:p>
      </dgm:t>
    </dgm:pt>
    <dgm:pt modelId="{FF13070C-34F8-4640-B33E-037BCA63B903}">
      <dgm:prSet/>
      <dgm:spPr/>
      <dgm:t>
        <a:bodyPr/>
        <a:lstStyle/>
        <a:p>
          <a:pPr>
            <a:defRPr cap="all"/>
          </a:pPr>
          <a:r>
            <a:rPr lang="en-US"/>
            <a:t>Excellent for fostering positivity in classrooms where there has been tension or negativity. </a:t>
          </a:r>
        </a:p>
      </dgm:t>
    </dgm:pt>
    <dgm:pt modelId="{DB6A4396-49E0-41AB-98FD-2453534964F7}" type="parTrans" cxnId="{4915AA82-61A4-40AF-89CC-3F30A5FA6F17}">
      <dgm:prSet/>
      <dgm:spPr/>
      <dgm:t>
        <a:bodyPr/>
        <a:lstStyle/>
        <a:p>
          <a:endParaRPr lang="en-US"/>
        </a:p>
      </dgm:t>
    </dgm:pt>
    <dgm:pt modelId="{AB51127E-044F-4401-BCC8-AD7B09826260}" type="sibTrans" cxnId="{4915AA82-61A4-40AF-89CC-3F30A5FA6F17}">
      <dgm:prSet/>
      <dgm:spPr/>
      <dgm:t>
        <a:bodyPr/>
        <a:lstStyle/>
        <a:p>
          <a:endParaRPr lang="en-US"/>
        </a:p>
      </dgm:t>
    </dgm:pt>
    <dgm:pt modelId="{C278E24A-E634-4A60-9F83-DFEE38D231D0}">
      <dgm:prSet/>
      <dgm:spPr/>
      <dgm:t>
        <a:bodyPr/>
        <a:lstStyle/>
        <a:p>
          <a:pPr>
            <a:defRPr cap="all"/>
          </a:pPr>
          <a:r>
            <a:rPr lang="en-US"/>
            <a:t>Everyone loves this game. </a:t>
          </a:r>
        </a:p>
      </dgm:t>
    </dgm:pt>
    <dgm:pt modelId="{3DFAE81A-4DB4-432C-97F6-A30C5D07A166}" type="parTrans" cxnId="{F0A10BC2-7C29-4870-95F7-E23C4B139579}">
      <dgm:prSet/>
      <dgm:spPr/>
      <dgm:t>
        <a:bodyPr/>
        <a:lstStyle/>
        <a:p>
          <a:endParaRPr lang="en-US"/>
        </a:p>
      </dgm:t>
    </dgm:pt>
    <dgm:pt modelId="{7D9D102B-A5AD-4145-9603-2FBB3325C790}" type="sibTrans" cxnId="{F0A10BC2-7C29-4870-95F7-E23C4B139579}">
      <dgm:prSet/>
      <dgm:spPr/>
      <dgm:t>
        <a:bodyPr/>
        <a:lstStyle/>
        <a:p>
          <a:endParaRPr lang="en-US"/>
        </a:p>
      </dgm:t>
    </dgm:pt>
    <dgm:pt modelId="{C69A22BD-8838-4DF5-BCE0-7EA01C8C7294}" type="pres">
      <dgm:prSet presAssocID="{19B6A97D-9161-4A51-B0BD-4F7CBECE7195}" presName="root" presStyleCnt="0">
        <dgm:presLayoutVars>
          <dgm:dir/>
          <dgm:resizeHandles val="exact"/>
        </dgm:presLayoutVars>
      </dgm:prSet>
      <dgm:spPr/>
    </dgm:pt>
    <dgm:pt modelId="{A1C3539B-6589-4890-ACD5-DF213CF09CBB}" type="pres">
      <dgm:prSet presAssocID="{C947CD04-25B9-4F06-934F-7A025E5B2FC1}" presName="compNode" presStyleCnt="0"/>
      <dgm:spPr/>
    </dgm:pt>
    <dgm:pt modelId="{DB93DF05-6B3C-4124-AE44-2CA71A44F45C}" type="pres">
      <dgm:prSet presAssocID="{C947CD04-25B9-4F06-934F-7A025E5B2FC1}" presName="iconBgRect" presStyleLbl="bgShp" presStyleIdx="0" presStyleCnt="3"/>
      <dgm:spPr/>
    </dgm:pt>
    <dgm:pt modelId="{D9AFC04C-2177-4934-979F-5D68FC517608}" type="pres">
      <dgm:prSet presAssocID="{C947CD04-25B9-4F06-934F-7A025E5B2FC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gaphone"/>
        </a:ext>
      </dgm:extLst>
    </dgm:pt>
    <dgm:pt modelId="{A3D0EAB8-0B8A-4989-8FEB-B70F53CD3161}" type="pres">
      <dgm:prSet presAssocID="{C947CD04-25B9-4F06-934F-7A025E5B2FC1}" presName="spaceRect" presStyleCnt="0"/>
      <dgm:spPr/>
    </dgm:pt>
    <dgm:pt modelId="{B263CE9D-53B3-41D7-A97F-7991292B8064}" type="pres">
      <dgm:prSet presAssocID="{C947CD04-25B9-4F06-934F-7A025E5B2FC1}" presName="textRect" presStyleLbl="revTx" presStyleIdx="0" presStyleCnt="3">
        <dgm:presLayoutVars>
          <dgm:chMax val="1"/>
          <dgm:chPref val="1"/>
        </dgm:presLayoutVars>
      </dgm:prSet>
      <dgm:spPr/>
    </dgm:pt>
    <dgm:pt modelId="{23E67343-316C-4076-A7D6-30534E98F54B}" type="pres">
      <dgm:prSet presAssocID="{F35885F0-790D-452C-83C3-9E658E733B69}" presName="sibTrans" presStyleCnt="0"/>
      <dgm:spPr/>
    </dgm:pt>
    <dgm:pt modelId="{E595BF77-7732-4596-9E16-2EE8FA2A9C80}" type="pres">
      <dgm:prSet presAssocID="{FF13070C-34F8-4640-B33E-037BCA63B903}" presName="compNode" presStyleCnt="0"/>
      <dgm:spPr/>
    </dgm:pt>
    <dgm:pt modelId="{AEBC9EBA-7C91-4270-95C9-AD99BBB5259F}" type="pres">
      <dgm:prSet presAssocID="{FF13070C-34F8-4640-B33E-037BCA63B903}" presName="iconBgRect" presStyleLbl="bgShp" presStyleIdx="1" presStyleCnt="3"/>
      <dgm:spPr/>
    </dgm:pt>
    <dgm:pt modelId="{5D2A9DBB-333E-4FAA-B704-56A62A4D0EDE}" type="pres">
      <dgm:prSet presAssocID="{FF13070C-34F8-4640-B33E-037BCA63B90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10255B37-F20F-4185-9F6E-E04078B48E32}" type="pres">
      <dgm:prSet presAssocID="{FF13070C-34F8-4640-B33E-037BCA63B903}" presName="spaceRect" presStyleCnt="0"/>
      <dgm:spPr/>
    </dgm:pt>
    <dgm:pt modelId="{397C9B75-661E-43DD-A659-6C64E59C2F49}" type="pres">
      <dgm:prSet presAssocID="{FF13070C-34F8-4640-B33E-037BCA63B903}" presName="textRect" presStyleLbl="revTx" presStyleIdx="1" presStyleCnt="3">
        <dgm:presLayoutVars>
          <dgm:chMax val="1"/>
          <dgm:chPref val="1"/>
        </dgm:presLayoutVars>
      </dgm:prSet>
      <dgm:spPr/>
    </dgm:pt>
    <dgm:pt modelId="{1D49741B-F181-4E24-A736-6473E5DE153C}" type="pres">
      <dgm:prSet presAssocID="{AB51127E-044F-4401-BCC8-AD7B09826260}" presName="sibTrans" presStyleCnt="0"/>
      <dgm:spPr/>
    </dgm:pt>
    <dgm:pt modelId="{2EE0B222-B9A0-446E-80DF-E40875590930}" type="pres">
      <dgm:prSet presAssocID="{C278E24A-E634-4A60-9F83-DFEE38D231D0}" presName="compNode" presStyleCnt="0"/>
      <dgm:spPr/>
    </dgm:pt>
    <dgm:pt modelId="{F5D93245-7988-4D03-A379-082401DFA295}" type="pres">
      <dgm:prSet presAssocID="{C278E24A-E634-4A60-9F83-DFEE38D231D0}" presName="iconBgRect" presStyleLbl="bgShp" presStyleIdx="2" presStyleCnt="3"/>
      <dgm:spPr/>
    </dgm:pt>
    <dgm:pt modelId="{58413304-8556-4BBD-9D84-AE9B969BA428}" type="pres">
      <dgm:prSet presAssocID="{C278E24A-E634-4A60-9F83-DFEE38D231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el Face Outline"/>
        </a:ext>
      </dgm:extLst>
    </dgm:pt>
    <dgm:pt modelId="{47A644E0-AB98-447F-BB32-36200C1C6E09}" type="pres">
      <dgm:prSet presAssocID="{C278E24A-E634-4A60-9F83-DFEE38D231D0}" presName="spaceRect" presStyleCnt="0"/>
      <dgm:spPr/>
    </dgm:pt>
    <dgm:pt modelId="{DA361E4C-0EBB-4758-8CAD-8880859ADF1C}" type="pres">
      <dgm:prSet presAssocID="{C278E24A-E634-4A60-9F83-DFEE38D231D0}" presName="textRect" presStyleLbl="revTx" presStyleIdx="2" presStyleCnt="3">
        <dgm:presLayoutVars>
          <dgm:chMax val="1"/>
          <dgm:chPref val="1"/>
        </dgm:presLayoutVars>
      </dgm:prSet>
      <dgm:spPr/>
    </dgm:pt>
  </dgm:ptLst>
  <dgm:cxnLst>
    <dgm:cxn modelId="{3D94552A-4B5C-4B6D-BA2F-E015B801AF23}" type="presOf" srcId="{C278E24A-E634-4A60-9F83-DFEE38D231D0}" destId="{DA361E4C-0EBB-4758-8CAD-8880859ADF1C}" srcOrd="0" destOrd="0" presId="urn:microsoft.com/office/officeart/2018/5/layout/IconCircleLabelList"/>
    <dgm:cxn modelId="{9C15EB4D-2F0F-49EB-957E-AACA3639ADAA}" type="presOf" srcId="{C947CD04-25B9-4F06-934F-7A025E5B2FC1}" destId="{B263CE9D-53B3-41D7-A97F-7991292B8064}" srcOrd="0" destOrd="0" presId="urn:microsoft.com/office/officeart/2018/5/layout/IconCircleLabelList"/>
    <dgm:cxn modelId="{AAEEE881-13EF-4DF6-9501-AF177A209AE7}" srcId="{19B6A97D-9161-4A51-B0BD-4F7CBECE7195}" destId="{C947CD04-25B9-4F06-934F-7A025E5B2FC1}" srcOrd="0" destOrd="0" parTransId="{C5BD14C3-BE59-4775-82D9-F8A8D39E4E72}" sibTransId="{F35885F0-790D-452C-83C3-9E658E733B69}"/>
    <dgm:cxn modelId="{4915AA82-61A4-40AF-89CC-3F30A5FA6F17}" srcId="{19B6A97D-9161-4A51-B0BD-4F7CBECE7195}" destId="{FF13070C-34F8-4640-B33E-037BCA63B903}" srcOrd="1" destOrd="0" parTransId="{DB6A4396-49E0-41AB-98FD-2453534964F7}" sibTransId="{AB51127E-044F-4401-BCC8-AD7B09826260}"/>
    <dgm:cxn modelId="{69AF37AD-F496-4A4F-9CA6-3108BCA9AE71}" type="presOf" srcId="{19B6A97D-9161-4A51-B0BD-4F7CBECE7195}" destId="{C69A22BD-8838-4DF5-BCE0-7EA01C8C7294}" srcOrd="0" destOrd="0" presId="urn:microsoft.com/office/officeart/2018/5/layout/IconCircleLabelList"/>
    <dgm:cxn modelId="{F0A10BC2-7C29-4870-95F7-E23C4B139579}" srcId="{19B6A97D-9161-4A51-B0BD-4F7CBECE7195}" destId="{C278E24A-E634-4A60-9F83-DFEE38D231D0}" srcOrd="2" destOrd="0" parTransId="{3DFAE81A-4DB4-432C-97F6-A30C5D07A166}" sibTransId="{7D9D102B-A5AD-4145-9603-2FBB3325C790}"/>
    <dgm:cxn modelId="{AFEC1FD7-F764-40F0-88E5-2D3291EEE6F0}" type="presOf" srcId="{FF13070C-34F8-4640-B33E-037BCA63B903}" destId="{397C9B75-661E-43DD-A659-6C64E59C2F49}" srcOrd="0" destOrd="0" presId="urn:microsoft.com/office/officeart/2018/5/layout/IconCircleLabelList"/>
    <dgm:cxn modelId="{36AC565B-2FCD-47DD-874A-A88B9582ACD9}" type="presParOf" srcId="{C69A22BD-8838-4DF5-BCE0-7EA01C8C7294}" destId="{A1C3539B-6589-4890-ACD5-DF213CF09CBB}" srcOrd="0" destOrd="0" presId="urn:microsoft.com/office/officeart/2018/5/layout/IconCircleLabelList"/>
    <dgm:cxn modelId="{5BEBBD7B-70B9-473A-94F3-46072C9C3A42}" type="presParOf" srcId="{A1C3539B-6589-4890-ACD5-DF213CF09CBB}" destId="{DB93DF05-6B3C-4124-AE44-2CA71A44F45C}" srcOrd="0" destOrd="0" presId="urn:microsoft.com/office/officeart/2018/5/layout/IconCircleLabelList"/>
    <dgm:cxn modelId="{DF81D106-CFB9-40AA-95FB-0C27736555F5}" type="presParOf" srcId="{A1C3539B-6589-4890-ACD5-DF213CF09CBB}" destId="{D9AFC04C-2177-4934-979F-5D68FC517608}" srcOrd="1" destOrd="0" presId="urn:microsoft.com/office/officeart/2018/5/layout/IconCircleLabelList"/>
    <dgm:cxn modelId="{30B83F8E-DF0C-4F04-94C8-CA878B821C3E}" type="presParOf" srcId="{A1C3539B-6589-4890-ACD5-DF213CF09CBB}" destId="{A3D0EAB8-0B8A-4989-8FEB-B70F53CD3161}" srcOrd="2" destOrd="0" presId="urn:microsoft.com/office/officeart/2018/5/layout/IconCircleLabelList"/>
    <dgm:cxn modelId="{2A62F1F0-845A-49C1-9258-7903ED5EF9E5}" type="presParOf" srcId="{A1C3539B-6589-4890-ACD5-DF213CF09CBB}" destId="{B263CE9D-53B3-41D7-A97F-7991292B8064}" srcOrd="3" destOrd="0" presId="urn:microsoft.com/office/officeart/2018/5/layout/IconCircleLabelList"/>
    <dgm:cxn modelId="{6578A490-2B05-4D03-A5F0-B14E5D107D03}" type="presParOf" srcId="{C69A22BD-8838-4DF5-BCE0-7EA01C8C7294}" destId="{23E67343-316C-4076-A7D6-30534E98F54B}" srcOrd="1" destOrd="0" presId="urn:microsoft.com/office/officeart/2018/5/layout/IconCircleLabelList"/>
    <dgm:cxn modelId="{2193EB67-5AC6-42CF-A318-83BFE10BD483}" type="presParOf" srcId="{C69A22BD-8838-4DF5-BCE0-7EA01C8C7294}" destId="{E595BF77-7732-4596-9E16-2EE8FA2A9C80}" srcOrd="2" destOrd="0" presId="urn:microsoft.com/office/officeart/2018/5/layout/IconCircleLabelList"/>
    <dgm:cxn modelId="{4DA03BEA-6511-4DB2-8C6E-055C25534EDF}" type="presParOf" srcId="{E595BF77-7732-4596-9E16-2EE8FA2A9C80}" destId="{AEBC9EBA-7C91-4270-95C9-AD99BBB5259F}" srcOrd="0" destOrd="0" presId="urn:microsoft.com/office/officeart/2018/5/layout/IconCircleLabelList"/>
    <dgm:cxn modelId="{08F7DFCE-8DC3-4042-B479-F572672AAC79}" type="presParOf" srcId="{E595BF77-7732-4596-9E16-2EE8FA2A9C80}" destId="{5D2A9DBB-333E-4FAA-B704-56A62A4D0EDE}" srcOrd="1" destOrd="0" presId="urn:microsoft.com/office/officeart/2018/5/layout/IconCircleLabelList"/>
    <dgm:cxn modelId="{2437BF22-6ECA-41BB-BBD7-3C36031DD4B2}" type="presParOf" srcId="{E595BF77-7732-4596-9E16-2EE8FA2A9C80}" destId="{10255B37-F20F-4185-9F6E-E04078B48E32}" srcOrd="2" destOrd="0" presId="urn:microsoft.com/office/officeart/2018/5/layout/IconCircleLabelList"/>
    <dgm:cxn modelId="{05D3A75A-2D4F-462E-BFCF-B9D2DDDAE4C9}" type="presParOf" srcId="{E595BF77-7732-4596-9E16-2EE8FA2A9C80}" destId="{397C9B75-661E-43DD-A659-6C64E59C2F49}" srcOrd="3" destOrd="0" presId="urn:microsoft.com/office/officeart/2018/5/layout/IconCircleLabelList"/>
    <dgm:cxn modelId="{14DE15EB-F056-4BEB-9F15-3AF0151651EF}" type="presParOf" srcId="{C69A22BD-8838-4DF5-BCE0-7EA01C8C7294}" destId="{1D49741B-F181-4E24-A736-6473E5DE153C}" srcOrd="3" destOrd="0" presId="urn:microsoft.com/office/officeart/2018/5/layout/IconCircleLabelList"/>
    <dgm:cxn modelId="{5E95A12C-B961-4FB0-8A40-99EC3CEA6BC2}" type="presParOf" srcId="{C69A22BD-8838-4DF5-BCE0-7EA01C8C7294}" destId="{2EE0B222-B9A0-446E-80DF-E40875590930}" srcOrd="4" destOrd="0" presId="urn:microsoft.com/office/officeart/2018/5/layout/IconCircleLabelList"/>
    <dgm:cxn modelId="{173365C0-CC11-4EA2-AC7B-404A1F9A38BA}" type="presParOf" srcId="{2EE0B222-B9A0-446E-80DF-E40875590930}" destId="{F5D93245-7988-4D03-A379-082401DFA295}" srcOrd="0" destOrd="0" presId="urn:microsoft.com/office/officeart/2018/5/layout/IconCircleLabelList"/>
    <dgm:cxn modelId="{11B8910C-FB2D-4C6F-B8D2-FE6CEA4B0077}" type="presParOf" srcId="{2EE0B222-B9A0-446E-80DF-E40875590930}" destId="{58413304-8556-4BBD-9D84-AE9B969BA428}" srcOrd="1" destOrd="0" presId="urn:microsoft.com/office/officeart/2018/5/layout/IconCircleLabelList"/>
    <dgm:cxn modelId="{D289E873-8D01-48C6-8A60-2572FD2297A6}" type="presParOf" srcId="{2EE0B222-B9A0-446E-80DF-E40875590930}" destId="{47A644E0-AB98-447F-BB32-36200C1C6E09}" srcOrd="2" destOrd="0" presId="urn:microsoft.com/office/officeart/2018/5/layout/IconCircleLabelList"/>
    <dgm:cxn modelId="{82CEE210-6BA9-4583-B93D-28E42CA8FE15}" type="presParOf" srcId="{2EE0B222-B9A0-446E-80DF-E40875590930}" destId="{DA361E4C-0EBB-4758-8CAD-8880859ADF1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3160582-D128-4FE1-B6F1-462B068346F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31D6F166-30DD-49AD-AA18-F65ACBB07933}">
      <dgm:prSet/>
      <dgm:spPr/>
      <dgm:t>
        <a:bodyPr/>
        <a:lstStyle/>
        <a:p>
          <a:r>
            <a:rPr lang="en-US"/>
            <a:t>Players create a story one word at a time. Can be done in pairs or in groups. </a:t>
          </a:r>
        </a:p>
      </dgm:t>
    </dgm:pt>
    <dgm:pt modelId="{36605886-0DF1-4235-8A41-A20CAFC0DF15}" type="parTrans" cxnId="{EDBE10D7-E597-4165-849F-543D10713215}">
      <dgm:prSet/>
      <dgm:spPr/>
      <dgm:t>
        <a:bodyPr/>
        <a:lstStyle/>
        <a:p>
          <a:endParaRPr lang="en-US"/>
        </a:p>
      </dgm:t>
    </dgm:pt>
    <dgm:pt modelId="{B9A6B56F-4715-4F9D-9D63-DF7D50E5CAB4}" type="sibTrans" cxnId="{EDBE10D7-E597-4165-849F-543D10713215}">
      <dgm:prSet/>
      <dgm:spPr/>
      <dgm:t>
        <a:bodyPr/>
        <a:lstStyle/>
        <a:p>
          <a:endParaRPr lang="en-US"/>
        </a:p>
      </dgm:t>
    </dgm:pt>
    <dgm:pt modelId="{7BAA3C4A-BDF3-416F-AF03-3BF6B8DFC2FF}">
      <dgm:prSet/>
      <dgm:spPr/>
      <dgm:t>
        <a:bodyPr/>
        <a:lstStyle/>
        <a:p>
          <a:r>
            <a:rPr lang="en-US" b="0" i="0"/>
            <a:t>One player says the first word, the next says the second word etc.</a:t>
          </a:r>
          <a:endParaRPr lang="en-US"/>
        </a:p>
      </dgm:t>
    </dgm:pt>
    <dgm:pt modelId="{414E950C-E959-4905-BDFA-045C1857C987}" type="parTrans" cxnId="{9829440F-B804-4F7E-8FA8-C3543B86B39C}">
      <dgm:prSet/>
      <dgm:spPr/>
      <dgm:t>
        <a:bodyPr/>
        <a:lstStyle/>
        <a:p>
          <a:endParaRPr lang="en-US"/>
        </a:p>
      </dgm:t>
    </dgm:pt>
    <dgm:pt modelId="{DB81700E-9FC1-46FC-9660-E8EF8867DC9D}" type="sibTrans" cxnId="{9829440F-B804-4F7E-8FA8-C3543B86B39C}">
      <dgm:prSet/>
      <dgm:spPr/>
      <dgm:t>
        <a:bodyPr/>
        <a:lstStyle/>
        <a:p>
          <a:endParaRPr lang="en-US"/>
        </a:p>
      </dgm:t>
    </dgm:pt>
    <dgm:pt modelId="{F81638C9-3DAD-4FBC-B7C2-F47E64FC8595}">
      <dgm:prSet/>
      <dgm:spPr/>
      <dgm:t>
        <a:bodyPr/>
        <a:lstStyle/>
        <a:p>
          <a:r>
            <a:rPr lang="en-US" b="0" i="0"/>
            <a:t>At first you can start with “Once, Upon, A, Time…” or “One, Day..” and then move on top different starting sentences.</a:t>
          </a:r>
          <a:endParaRPr lang="en-US"/>
        </a:p>
      </dgm:t>
    </dgm:pt>
    <dgm:pt modelId="{01081FD2-C752-4A37-8481-2535F399C820}" type="parTrans" cxnId="{76F3A97E-1654-4E0E-96DD-04CF74CCC396}">
      <dgm:prSet/>
      <dgm:spPr/>
      <dgm:t>
        <a:bodyPr/>
        <a:lstStyle/>
        <a:p>
          <a:endParaRPr lang="en-US"/>
        </a:p>
      </dgm:t>
    </dgm:pt>
    <dgm:pt modelId="{6C25A8DC-0467-46CE-A54D-72F4603C8272}" type="sibTrans" cxnId="{76F3A97E-1654-4E0E-96DD-04CF74CCC396}">
      <dgm:prSet/>
      <dgm:spPr/>
      <dgm:t>
        <a:bodyPr/>
        <a:lstStyle/>
        <a:p>
          <a:endParaRPr lang="en-US"/>
        </a:p>
      </dgm:t>
    </dgm:pt>
    <dgm:pt modelId="{ED63AEC2-3A59-4F5D-8B32-6AB46384A75A}">
      <dgm:prSet/>
      <dgm:spPr/>
      <dgm:t>
        <a:bodyPr/>
        <a:lstStyle/>
        <a:p>
          <a:r>
            <a:rPr lang="en-US"/>
            <a:t>Encourage students to have a character, a location, and something at stake. (Basic elements of storytelling)</a:t>
          </a:r>
        </a:p>
      </dgm:t>
    </dgm:pt>
    <dgm:pt modelId="{AD4EA05D-BCDF-492F-A356-AA1A40B0DBF1}" type="parTrans" cxnId="{A2BF4C8A-517F-483F-87F8-1A09D5816BED}">
      <dgm:prSet/>
      <dgm:spPr/>
      <dgm:t>
        <a:bodyPr/>
        <a:lstStyle/>
        <a:p>
          <a:endParaRPr lang="en-US"/>
        </a:p>
      </dgm:t>
    </dgm:pt>
    <dgm:pt modelId="{13D696E8-89FB-4825-9980-2B644003D93C}" type="sibTrans" cxnId="{A2BF4C8A-517F-483F-87F8-1A09D5816BED}">
      <dgm:prSet/>
      <dgm:spPr/>
      <dgm:t>
        <a:bodyPr/>
        <a:lstStyle/>
        <a:p>
          <a:endParaRPr lang="en-US"/>
        </a:p>
      </dgm:t>
    </dgm:pt>
    <dgm:pt modelId="{C8FE499A-9510-844E-88BE-C35017CDDAE7}" type="pres">
      <dgm:prSet presAssocID="{33160582-D128-4FE1-B6F1-462B068346FF}" presName="vert0" presStyleCnt="0">
        <dgm:presLayoutVars>
          <dgm:dir/>
          <dgm:animOne val="branch"/>
          <dgm:animLvl val="lvl"/>
        </dgm:presLayoutVars>
      </dgm:prSet>
      <dgm:spPr/>
    </dgm:pt>
    <dgm:pt modelId="{43AD620D-2264-534F-90BB-A228881A1DDD}" type="pres">
      <dgm:prSet presAssocID="{31D6F166-30DD-49AD-AA18-F65ACBB07933}" presName="thickLine" presStyleLbl="alignNode1" presStyleIdx="0" presStyleCnt="4"/>
      <dgm:spPr/>
    </dgm:pt>
    <dgm:pt modelId="{C478F5EA-4716-5044-A7AF-21327D720ADB}" type="pres">
      <dgm:prSet presAssocID="{31D6F166-30DD-49AD-AA18-F65ACBB07933}" presName="horz1" presStyleCnt="0"/>
      <dgm:spPr/>
    </dgm:pt>
    <dgm:pt modelId="{18AC97D3-F47A-114B-ACB7-E62FD3778571}" type="pres">
      <dgm:prSet presAssocID="{31D6F166-30DD-49AD-AA18-F65ACBB07933}" presName="tx1" presStyleLbl="revTx" presStyleIdx="0" presStyleCnt="4"/>
      <dgm:spPr/>
    </dgm:pt>
    <dgm:pt modelId="{50151AAD-FE5F-0242-A7B7-1775577C9179}" type="pres">
      <dgm:prSet presAssocID="{31D6F166-30DD-49AD-AA18-F65ACBB07933}" presName="vert1" presStyleCnt="0"/>
      <dgm:spPr/>
    </dgm:pt>
    <dgm:pt modelId="{5585A3F5-33CA-A140-A1DC-263DEDE7B245}" type="pres">
      <dgm:prSet presAssocID="{7BAA3C4A-BDF3-416F-AF03-3BF6B8DFC2FF}" presName="thickLine" presStyleLbl="alignNode1" presStyleIdx="1" presStyleCnt="4"/>
      <dgm:spPr/>
    </dgm:pt>
    <dgm:pt modelId="{D0CF2CF6-052B-7640-B975-EEB6C71B387A}" type="pres">
      <dgm:prSet presAssocID="{7BAA3C4A-BDF3-416F-AF03-3BF6B8DFC2FF}" presName="horz1" presStyleCnt="0"/>
      <dgm:spPr/>
    </dgm:pt>
    <dgm:pt modelId="{C90FCACB-E937-6D40-9CEA-DEB098CEC26D}" type="pres">
      <dgm:prSet presAssocID="{7BAA3C4A-BDF3-416F-AF03-3BF6B8DFC2FF}" presName="tx1" presStyleLbl="revTx" presStyleIdx="1" presStyleCnt="4"/>
      <dgm:spPr/>
    </dgm:pt>
    <dgm:pt modelId="{761E7B6A-9332-7346-8A1C-F601C4E8A4A0}" type="pres">
      <dgm:prSet presAssocID="{7BAA3C4A-BDF3-416F-AF03-3BF6B8DFC2FF}" presName="vert1" presStyleCnt="0"/>
      <dgm:spPr/>
    </dgm:pt>
    <dgm:pt modelId="{2EC800E8-068C-A243-A5BA-E2939B0D0C3A}" type="pres">
      <dgm:prSet presAssocID="{F81638C9-3DAD-4FBC-B7C2-F47E64FC8595}" presName="thickLine" presStyleLbl="alignNode1" presStyleIdx="2" presStyleCnt="4"/>
      <dgm:spPr/>
    </dgm:pt>
    <dgm:pt modelId="{129072F1-E5A6-8448-BF25-CED4D70EEEB8}" type="pres">
      <dgm:prSet presAssocID="{F81638C9-3DAD-4FBC-B7C2-F47E64FC8595}" presName="horz1" presStyleCnt="0"/>
      <dgm:spPr/>
    </dgm:pt>
    <dgm:pt modelId="{0F611F75-738F-DD45-8908-1FF1D1553B96}" type="pres">
      <dgm:prSet presAssocID="{F81638C9-3DAD-4FBC-B7C2-F47E64FC8595}" presName="tx1" presStyleLbl="revTx" presStyleIdx="2" presStyleCnt="4"/>
      <dgm:spPr/>
    </dgm:pt>
    <dgm:pt modelId="{7E492756-D1FB-0145-BEA9-C3721150B7D7}" type="pres">
      <dgm:prSet presAssocID="{F81638C9-3DAD-4FBC-B7C2-F47E64FC8595}" presName="vert1" presStyleCnt="0"/>
      <dgm:spPr/>
    </dgm:pt>
    <dgm:pt modelId="{A6632559-4C9D-C140-984E-771B96CAC53B}" type="pres">
      <dgm:prSet presAssocID="{ED63AEC2-3A59-4F5D-8B32-6AB46384A75A}" presName="thickLine" presStyleLbl="alignNode1" presStyleIdx="3" presStyleCnt="4"/>
      <dgm:spPr/>
    </dgm:pt>
    <dgm:pt modelId="{AA4256B5-7329-744E-9347-59960486615C}" type="pres">
      <dgm:prSet presAssocID="{ED63AEC2-3A59-4F5D-8B32-6AB46384A75A}" presName="horz1" presStyleCnt="0"/>
      <dgm:spPr/>
    </dgm:pt>
    <dgm:pt modelId="{CECBA479-67B5-9F4C-88BE-EE32FCFF35AC}" type="pres">
      <dgm:prSet presAssocID="{ED63AEC2-3A59-4F5D-8B32-6AB46384A75A}" presName="tx1" presStyleLbl="revTx" presStyleIdx="3" presStyleCnt="4"/>
      <dgm:spPr/>
    </dgm:pt>
    <dgm:pt modelId="{3376B3BE-9D12-5B47-9D26-8D0E18F675E6}" type="pres">
      <dgm:prSet presAssocID="{ED63AEC2-3A59-4F5D-8B32-6AB46384A75A}" presName="vert1" presStyleCnt="0"/>
      <dgm:spPr/>
    </dgm:pt>
  </dgm:ptLst>
  <dgm:cxnLst>
    <dgm:cxn modelId="{9829440F-B804-4F7E-8FA8-C3543B86B39C}" srcId="{33160582-D128-4FE1-B6F1-462B068346FF}" destId="{7BAA3C4A-BDF3-416F-AF03-3BF6B8DFC2FF}" srcOrd="1" destOrd="0" parTransId="{414E950C-E959-4905-BDFA-045C1857C987}" sibTransId="{DB81700E-9FC1-46FC-9660-E8EF8867DC9D}"/>
    <dgm:cxn modelId="{43BC1212-5566-D842-8D68-E5365C49496A}" type="presOf" srcId="{33160582-D128-4FE1-B6F1-462B068346FF}" destId="{C8FE499A-9510-844E-88BE-C35017CDDAE7}" srcOrd="0" destOrd="0" presId="urn:microsoft.com/office/officeart/2008/layout/LinedList"/>
    <dgm:cxn modelId="{97BFA642-F2BD-314C-B214-B405891BE24F}" type="presOf" srcId="{31D6F166-30DD-49AD-AA18-F65ACBB07933}" destId="{18AC97D3-F47A-114B-ACB7-E62FD3778571}" srcOrd="0" destOrd="0" presId="urn:microsoft.com/office/officeart/2008/layout/LinedList"/>
    <dgm:cxn modelId="{76F3A97E-1654-4E0E-96DD-04CF74CCC396}" srcId="{33160582-D128-4FE1-B6F1-462B068346FF}" destId="{F81638C9-3DAD-4FBC-B7C2-F47E64FC8595}" srcOrd="2" destOrd="0" parTransId="{01081FD2-C752-4A37-8481-2535F399C820}" sibTransId="{6C25A8DC-0467-46CE-A54D-72F4603C8272}"/>
    <dgm:cxn modelId="{A2BF4C8A-517F-483F-87F8-1A09D5816BED}" srcId="{33160582-D128-4FE1-B6F1-462B068346FF}" destId="{ED63AEC2-3A59-4F5D-8B32-6AB46384A75A}" srcOrd="3" destOrd="0" parTransId="{AD4EA05D-BCDF-492F-A356-AA1A40B0DBF1}" sibTransId="{13D696E8-89FB-4825-9980-2B644003D93C}"/>
    <dgm:cxn modelId="{1F372FA5-B241-CB40-AB74-4437C5B1C118}" type="presOf" srcId="{ED63AEC2-3A59-4F5D-8B32-6AB46384A75A}" destId="{CECBA479-67B5-9F4C-88BE-EE32FCFF35AC}" srcOrd="0" destOrd="0" presId="urn:microsoft.com/office/officeart/2008/layout/LinedList"/>
    <dgm:cxn modelId="{A7DE70AF-A246-1147-A412-77A357F4E95F}" type="presOf" srcId="{F81638C9-3DAD-4FBC-B7C2-F47E64FC8595}" destId="{0F611F75-738F-DD45-8908-1FF1D1553B96}" srcOrd="0" destOrd="0" presId="urn:microsoft.com/office/officeart/2008/layout/LinedList"/>
    <dgm:cxn modelId="{EDBE10D7-E597-4165-849F-543D10713215}" srcId="{33160582-D128-4FE1-B6F1-462B068346FF}" destId="{31D6F166-30DD-49AD-AA18-F65ACBB07933}" srcOrd="0" destOrd="0" parTransId="{36605886-0DF1-4235-8A41-A20CAFC0DF15}" sibTransId="{B9A6B56F-4715-4F9D-9D63-DF7D50E5CAB4}"/>
    <dgm:cxn modelId="{ECDF44DA-D6ED-5D43-AE94-21E5603CE10A}" type="presOf" srcId="{7BAA3C4A-BDF3-416F-AF03-3BF6B8DFC2FF}" destId="{C90FCACB-E937-6D40-9CEA-DEB098CEC26D}" srcOrd="0" destOrd="0" presId="urn:microsoft.com/office/officeart/2008/layout/LinedList"/>
    <dgm:cxn modelId="{D5AB7B42-08FB-4D45-8834-C3FAEB34BA35}" type="presParOf" srcId="{C8FE499A-9510-844E-88BE-C35017CDDAE7}" destId="{43AD620D-2264-534F-90BB-A228881A1DDD}" srcOrd="0" destOrd="0" presId="urn:microsoft.com/office/officeart/2008/layout/LinedList"/>
    <dgm:cxn modelId="{04AB1BC6-53EC-EE4F-9A87-BB8D013B7D61}" type="presParOf" srcId="{C8FE499A-9510-844E-88BE-C35017CDDAE7}" destId="{C478F5EA-4716-5044-A7AF-21327D720ADB}" srcOrd="1" destOrd="0" presId="urn:microsoft.com/office/officeart/2008/layout/LinedList"/>
    <dgm:cxn modelId="{BDD7AAB4-E1F4-EC48-9D50-F70B1476EC40}" type="presParOf" srcId="{C478F5EA-4716-5044-A7AF-21327D720ADB}" destId="{18AC97D3-F47A-114B-ACB7-E62FD3778571}" srcOrd="0" destOrd="0" presId="urn:microsoft.com/office/officeart/2008/layout/LinedList"/>
    <dgm:cxn modelId="{B119EA26-8EDA-C446-AC08-AA07D8310BE9}" type="presParOf" srcId="{C478F5EA-4716-5044-A7AF-21327D720ADB}" destId="{50151AAD-FE5F-0242-A7B7-1775577C9179}" srcOrd="1" destOrd="0" presId="urn:microsoft.com/office/officeart/2008/layout/LinedList"/>
    <dgm:cxn modelId="{DBD26020-43C8-6C41-8EFB-9EA13CB8A90A}" type="presParOf" srcId="{C8FE499A-9510-844E-88BE-C35017CDDAE7}" destId="{5585A3F5-33CA-A140-A1DC-263DEDE7B245}" srcOrd="2" destOrd="0" presId="urn:microsoft.com/office/officeart/2008/layout/LinedList"/>
    <dgm:cxn modelId="{62F4235D-9BB0-F04D-AA89-F03BE41232F2}" type="presParOf" srcId="{C8FE499A-9510-844E-88BE-C35017CDDAE7}" destId="{D0CF2CF6-052B-7640-B975-EEB6C71B387A}" srcOrd="3" destOrd="0" presId="urn:microsoft.com/office/officeart/2008/layout/LinedList"/>
    <dgm:cxn modelId="{EEC72C83-BAA2-AD43-8851-AB5B9CFAD0BA}" type="presParOf" srcId="{D0CF2CF6-052B-7640-B975-EEB6C71B387A}" destId="{C90FCACB-E937-6D40-9CEA-DEB098CEC26D}" srcOrd="0" destOrd="0" presId="urn:microsoft.com/office/officeart/2008/layout/LinedList"/>
    <dgm:cxn modelId="{8E8AF5F8-9F01-594D-93C9-44E8951FCD27}" type="presParOf" srcId="{D0CF2CF6-052B-7640-B975-EEB6C71B387A}" destId="{761E7B6A-9332-7346-8A1C-F601C4E8A4A0}" srcOrd="1" destOrd="0" presId="urn:microsoft.com/office/officeart/2008/layout/LinedList"/>
    <dgm:cxn modelId="{2AFB6788-4505-334A-B16C-EBF45309F1E5}" type="presParOf" srcId="{C8FE499A-9510-844E-88BE-C35017CDDAE7}" destId="{2EC800E8-068C-A243-A5BA-E2939B0D0C3A}" srcOrd="4" destOrd="0" presId="urn:microsoft.com/office/officeart/2008/layout/LinedList"/>
    <dgm:cxn modelId="{2DDC1274-E708-AA4A-AC6B-BACB1071AD53}" type="presParOf" srcId="{C8FE499A-9510-844E-88BE-C35017CDDAE7}" destId="{129072F1-E5A6-8448-BF25-CED4D70EEEB8}" srcOrd="5" destOrd="0" presId="urn:microsoft.com/office/officeart/2008/layout/LinedList"/>
    <dgm:cxn modelId="{71A8BF04-2568-594E-91A0-FC21EBDDF09B}" type="presParOf" srcId="{129072F1-E5A6-8448-BF25-CED4D70EEEB8}" destId="{0F611F75-738F-DD45-8908-1FF1D1553B96}" srcOrd="0" destOrd="0" presId="urn:microsoft.com/office/officeart/2008/layout/LinedList"/>
    <dgm:cxn modelId="{854DC915-AB45-3047-98AB-59B63E076645}" type="presParOf" srcId="{129072F1-E5A6-8448-BF25-CED4D70EEEB8}" destId="{7E492756-D1FB-0145-BEA9-C3721150B7D7}" srcOrd="1" destOrd="0" presId="urn:microsoft.com/office/officeart/2008/layout/LinedList"/>
    <dgm:cxn modelId="{4CC082B3-D569-2941-A351-06668F63B817}" type="presParOf" srcId="{C8FE499A-9510-844E-88BE-C35017CDDAE7}" destId="{A6632559-4C9D-C140-984E-771B96CAC53B}" srcOrd="6" destOrd="0" presId="urn:microsoft.com/office/officeart/2008/layout/LinedList"/>
    <dgm:cxn modelId="{EF2C562E-24FE-A643-8AE5-B1E915418C02}" type="presParOf" srcId="{C8FE499A-9510-844E-88BE-C35017CDDAE7}" destId="{AA4256B5-7329-744E-9347-59960486615C}" srcOrd="7" destOrd="0" presId="urn:microsoft.com/office/officeart/2008/layout/LinedList"/>
    <dgm:cxn modelId="{334E4161-9037-E84E-AF17-447A4DD1B2D3}" type="presParOf" srcId="{AA4256B5-7329-744E-9347-59960486615C}" destId="{CECBA479-67B5-9F4C-88BE-EE32FCFF35AC}" srcOrd="0" destOrd="0" presId="urn:microsoft.com/office/officeart/2008/layout/LinedList"/>
    <dgm:cxn modelId="{AF41250B-4D4A-0543-B6AC-AFDAC79FA325}" type="presParOf" srcId="{AA4256B5-7329-744E-9347-59960486615C}" destId="{3376B3BE-9D12-5B47-9D26-8D0E18F675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4575FE-456B-4529-BA12-3D7463C4D9ED}"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E39B82E8-10A8-4A77-A305-49412686BE89}">
      <dgm:prSet/>
      <dgm:spPr/>
      <dgm:t>
        <a:bodyPr/>
        <a:lstStyle/>
        <a:p>
          <a:r>
            <a:rPr lang="en-US" b="0" i="0" dirty="0"/>
            <a:t>A: Once</a:t>
          </a:r>
          <a:endParaRPr lang="en-US" dirty="0"/>
        </a:p>
      </dgm:t>
    </dgm:pt>
    <dgm:pt modelId="{8E429648-918E-4D34-AEA1-C71C43957CD9}" type="parTrans" cxnId="{3589A70B-8D1D-4788-AA26-AE719D6A8388}">
      <dgm:prSet/>
      <dgm:spPr/>
      <dgm:t>
        <a:bodyPr/>
        <a:lstStyle/>
        <a:p>
          <a:endParaRPr lang="en-US"/>
        </a:p>
      </dgm:t>
    </dgm:pt>
    <dgm:pt modelId="{1F3AE825-A0BC-4BA2-A8DB-642A15479695}" type="sibTrans" cxnId="{3589A70B-8D1D-4788-AA26-AE719D6A8388}">
      <dgm:prSet/>
      <dgm:spPr/>
      <dgm:t>
        <a:bodyPr/>
        <a:lstStyle/>
        <a:p>
          <a:endParaRPr lang="en-US"/>
        </a:p>
      </dgm:t>
    </dgm:pt>
    <dgm:pt modelId="{602F9A68-795F-40FD-8A3F-67B50F109F39}">
      <dgm:prSet/>
      <dgm:spPr/>
      <dgm:t>
        <a:bodyPr/>
        <a:lstStyle/>
        <a:p>
          <a:r>
            <a:rPr lang="en-US" b="0" i="0" dirty="0"/>
            <a:t>B: Upon</a:t>
          </a:r>
          <a:endParaRPr lang="en-US" dirty="0"/>
        </a:p>
      </dgm:t>
    </dgm:pt>
    <dgm:pt modelId="{712BA976-E2B0-4FA6-B2F6-0BF4CF2FA066}" type="parTrans" cxnId="{FE1EBE99-A078-4FD0-8CA6-B3923355426D}">
      <dgm:prSet/>
      <dgm:spPr/>
      <dgm:t>
        <a:bodyPr/>
        <a:lstStyle/>
        <a:p>
          <a:endParaRPr lang="en-US"/>
        </a:p>
      </dgm:t>
    </dgm:pt>
    <dgm:pt modelId="{859E4593-0B8B-4C5C-9E0E-0E083A7FDA08}" type="sibTrans" cxnId="{FE1EBE99-A078-4FD0-8CA6-B3923355426D}">
      <dgm:prSet/>
      <dgm:spPr/>
      <dgm:t>
        <a:bodyPr/>
        <a:lstStyle/>
        <a:p>
          <a:endParaRPr lang="en-US"/>
        </a:p>
      </dgm:t>
    </dgm:pt>
    <dgm:pt modelId="{2AC80968-F847-4499-BAAB-14980428E330}">
      <dgm:prSet/>
      <dgm:spPr/>
      <dgm:t>
        <a:bodyPr/>
        <a:lstStyle/>
        <a:p>
          <a:r>
            <a:rPr lang="en-US" b="0" i="0" dirty="0"/>
            <a:t>A: A</a:t>
          </a:r>
          <a:endParaRPr lang="en-US" dirty="0"/>
        </a:p>
      </dgm:t>
    </dgm:pt>
    <dgm:pt modelId="{ECF63658-E6A4-408F-A1B6-57CFC930B187}" type="parTrans" cxnId="{ED8D2CF5-CF4D-4E9C-BA22-02FF67BAD7FF}">
      <dgm:prSet/>
      <dgm:spPr/>
      <dgm:t>
        <a:bodyPr/>
        <a:lstStyle/>
        <a:p>
          <a:endParaRPr lang="en-US"/>
        </a:p>
      </dgm:t>
    </dgm:pt>
    <dgm:pt modelId="{A034EAC5-0ADD-454C-A140-942EC47ED6CE}" type="sibTrans" cxnId="{ED8D2CF5-CF4D-4E9C-BA22-02FF67BAD7FF}">
      <dgm:prSet/>
      <dgm:spPr/>
      <dgm:t>
        <a:bodyPr/>
        <a:lstStyle/>
        <a:p>
          <a:endParaRPr lang="en-US"/>
        </a:p>
      </dgm:t>
    </dgm:pt>
    <dgm:pt modelId="{45C1E80E-D5C0-4234-9677-8DB4324BE14B}">
      <dgm:prSet/>
      <dgm:spPr/>
      <dgm:t>
        <a:bodyPr/>
        <a:lstStyle/>
        <a:p>
          <a:r>
            <a:rPr lang="en-US" b="0" i="0" dirty="0"/>
            <a:t>B: Time</a:t>
          </a:r>
          <a:endParaRPr lang="en-US" dirty="0"/>
        </a:p>
      </dgm:t>
    </dgm:pt>
    <dgm:pt modelId="{48E3B984-AEE7-49F3-ADD2-D228C5CD3642}" type="parTrans" cxnId="{6464E5C2-4910-4F19-A97E-1BD27FD05501}">
      <dgm:prSet/>
      <dgm:spPr/>
      <dgm:t>
        <a:bodyPr/>
        <a:lstStyle/>
        <a:p>
          <a:endParaRPr lang="en-US"/>
        </a:p>
      </dgm:t>
    </dgm:pt>
    <dgm:pt modelId="{DEEC9939-EE58-4D0D-9606-167796954CDC}" type="sibTrans" cxnId="{6464E5C2-4910-4F19-A97E-1BD27FD05501}">
      <dgm:prSet/>
      <dgm:spPr/>
      <dgm:t>
        <a:bodyPr/>
        <a:lstStyle/>
        <a:p>
          <a:endParaRPr lang="en-US"/>
        </a:p>
      </dgm:t>
    </dgm:pt>
    <dgm:pt modelId="{27810F04-32DA-4C17-8AC3-93E4C96E64D7}">
      <dgm:prSet/>
      <dgm:spPr/>
      <dgm:t>
        <a:bodyPr/>
        <a:lstStyle/>
        <a:p>
          <a:r>
            <a:rPr lang="en-US" b="0" i="0" dirty="0"/>
            <a:t>A: There</a:t>
          </a:r>
          <a:endParaRPr lang="en-US" dirty="0"/>
        </a:p>
      </dgm:t>
    </dgm:pt>
    <dgm:pt modelId="{3022B761-2DBF-45BB-89B6-529CD4BDC3A1}" type="parTrans" cxnId="{80041BED-4EFF-48E4-B8F7-B5E8722F1044}">
      <dgm:prSet/>
      <dgm:spPr/>
      <dgm:t>
        <a:bodyPr/>
        <a:lstStyle/>
        <a:p>
          <a:endParaRPr lang="en-US"/>
        </a:p>
      </dgm:t>
    </dgm:pt>
    <dgm:pt modelId="{048CBDA4-06BB-4F28-AB26-704AC3F6828A}" type="sibTrans" cxnId="{80041BED-4EFF-48E4-B8F7-B5E8722F1044}">
      <dgm:prSet/>
      <dgm:spPr/>
      <dgm:t>
        <a:bodyPr/>
        <a:lstStyle/>
        <a:p>
          <a:endParaRPr lang="en-US"/>
        </a:p>
      </dgm:t>
    </dgm:pt>
    <dgm:pt modelId="{B537ED18-4AA0-4B56-B854-F8719B89C50E}">
      <dgm:prSet/>
      <dgm:spPr/>
      <dgm:t>
        <a:bodyPr/>
        <a:lstStyle/>
        <a:p>
          <a:r>
            <a:rPr lang="en-US" b="0" i="0" dirty="0"/>
            <a:t>B: Was</a:t>
          </a:r>
          <a:endParaRPr lang="en-US" dirty="0"/>
        </a:p>
      </dgm:t>
    </dgm:pt>
    <dgm:pt modelId="{6BB2BDAE-0F9B-4884-900E-EF524B1EB924}" type="parTrans" cxnId="{075CC540-94E8-4B9D-BEDB-961225179FB7}">
      <dgm:prSet/>
      <dgm:spPr/>
      <dgm:t>
        <a:bodyPr/>
        <a:lstStyle/>
        <a:p>
          <a:endParaRPr lang="en-US"/>
        </a:p>
      </dgm:t>
    </dgm:pt>
    <dgm:pt modelId="{F30FDB49-7427-47E8-A449-A39B52834294}" type="sibTrans" cxnId="{075CC540-94E8-4B9D-BEDB-961225179FB7}">
      <dgm:prSet/>
      <dgm:spPr/>
      <dgm:t>
        <a:bodyPr/>
        <a:lstStyle/>
        <a:p>
          <a:endParaRPr lang="en-US"/>
        </a:p>
      </dgm:t>
    </dgm:pt>
    <dgm:pt modelId="{3F3ADD20-8DAF-4839-8A9F-8B0EB6765E7F}">
      <dgm:prSet/>
      <dgm:spPr/>
      <dgm:t>
        <a:bodyPr/>
        <a:lstStyle/>
        <a:p>
          <a:r>
            <a:rPr lang="en-US" b="0" i="0" dirty="0"/>
            <a:t>A: A</a:t>
          </a:r>
          <a:endParaRPr lang="en-US" dirty="0"/>
        </a:p>
      </dgm:t>
    </dgm:pt>
    <dgm:pt modelId="{213C8DD4-6C29-48EA-AE91-DA1A73D37CE5}" type="parTrans" cxnId="{954B6CEE-BF21-4769-AE83-E885BBA083C0}">
      <dgm:prSet/>
      <dgm:spPr/>
      <dgm:t>
        <a:bodyPr/>
        <a:lstStyle/>
        <a:p>
          <a:endParaRPr lang="en-US"/>
        </a:p>
      </dgm:t>
    </dgm:pt>
    <dgm:pt modelId="{BE2C2B6E-3B71-4BE9-AEB3-C3794489F4FF}" type="sibTrans" cxnId="{954B6CEE-BF21-4769-AE83-E885BBA083C0}">
      <dgm:prSet/>
      <dgm:spPr/>
      <dgm:t>
        <a:bodyPr/>
        <a:lstStyle/>
        <a:p>
          <a:endParaRPr lang="en-US"/>
        </a:p>
      </dgm:t>
    </dgm:pt>
    <dgm:pt modelId="{79F1BFA0-3900-42E8-AAB3-673E5D723CDE}">
      <dgm:prSet/>
      <dgm:spPr/>
      <dgm:t>
        <a:bodyPr/>
        <a:lstStyle/>
        <a:p>
          <a:r>
            <a:rPr lang="en-US" b="0" i="0" dirty="0"/>
            <a:t>B: Hermit</a:t>
          </a:r>
          <a:endParaRPr lang="en-US" dirty="0"/>
        </a:p>
      </dgm:t>
    </dgm:pt>
    <dgm:pt modelId="{38289504-7970-4658-BD69-1F18CAAAE12F}" type="parTrans" cxnId="{5E9E883E-EE72-430A-B053-1ED9794534EF}">
      <dgm:prSet/>
      <dgm:spPr/>
      <dgm:t>
        <a:bodyPr/>
        <a:lstStyle/>
        <a:p>
          <a:endParaRPr lang="en-US"/>
        </a:p>
      </dgm:t>
    </dgm:pt>
    <dgm:pt modelId="{315387C5-4827-4B7F-8B00-69DE2FE8C6BD}" type="sibTrans" cxnId="{5E9E883E-EE72-430A-B053-1ED9794534EF}">
      <dgm:prSet/>
      <dgm:spPr/>
      <dgm:t>
        <a:bodyPr/>
        <a:lstStyle/>
        <a:p>
          <a:endParaRPr lang="en-US"/>
        </a:p>
      </dgm:t>
    </dgm:pt>
    <dgm:pt modelId="{2085CBA2-A0B3-4462-BF69-01111D5BA9F4}">
      <dgm:prSet/>
      <dgm:spPr/>
      <dgm:t>
        <a:bodyPr/>
        <a:lstStyle/>
        <a:p>
          <a:r>
            <a:rPr lang="en-US" b="0" i="0" dirty="0"/>
            <a:t>A: Who</a:t>
          </a:r>
          <a:endParaRPr lang="en-US" dirty="0"/>
        </a:p>
      </dgm:t>
    </dgm:pt>
    <dgm:pt modelId="{406D1EC9-07DE-495B-82CF-E8B86D7AA850}" type="parTrans" cxnId="{F374B3F5-E84C-4121-9219-A90BDB4E7BE4}">
      <dgm:prSet/>
      <dgm:spPr/>
      <dgm:t>
        <a:bodyPr/>
        <a:lstStyle/>
        <a:p>
          <a:endParaRPr lang="en-US"/>
        </a:p>
      </dgm:t>
    </dgm:pt>
    <dgm:pt modelId="{1296745A-5FCB-4827-920D-E33BA17DCEAC}" type="sibTrans" cxnId="{F374B3F5-E84C-4121-9219-A90BDB4E7BE4}">
      <dgm:prSet/>
      <dgm:spPr/>
      <dgm:t>
        <a:bodyPr/>
        <a:lstStyle/>
        <a:p>
          <a:endParaRPr lang="en-US"/>
        </a:p>
      </dgm:t>
    </dgm:pt>
    <dgm:pt modelId="{E7C261ED-5A99-49E4-9D4A-733D9549D699}">
      <dgm:prSet/>
      <dgm:spPr/>
      <dgm:t>
        <a:bodyPr/>
        <a:lstStyle/>
        <a:p>
          <a:r>
            <a:rPr lang="en-US" b="0" i="0" dirty="0"/>
            <a:t>B: Lived</a:t>
          </a:r>
          <a:endParaRPr lang="en-US" dirty="0"/>
        </a:p>
      </dgm:t>
    </dgm:pt>
    <dgm:pt modelId="{73113DBF-9122-45F4-BF3F-08A91BC201F8}" type="parTrans" cxnId="{9ECAA855-F847-408F-B8AC-DC9F950BC196}">
      <dgm:prSet/>
      <dgm:spPr/>
      <dgm:t>
        <a:bodyPr/>
        <a:lstStyle/>
        <a:p>
          <a:endParaRPr lang="en-US"/>
        </a:p>
      </dgm:t>
    </dgm:pt>
    <dgm:pt modelId="{54F468A0-40A1-409B-BB48-F7437CF0A030}" type="sibTrans" cxnId="{9ECAA855-F847-408F-B8AC-DC9F950BC196}">
      <dgm:prSet/>
      <dgm:spPr/>
      <dgm:t>
        <a:bodyPr/>
        <a:lstStyle/>
        <a:p>
          <a:endParaRPr lang="en-US"/>
        </a:p>
      </dgm:t>
    </dgm:pt>
    <dgm:pt modelId="{13769AB7-7449-4565-94E0-7F24FFF4BD63}">
      <dgm:prSet/>
      <dgm:spPr/>
      <dgm:t>
        <a:bodyPr/>
        <a:lstStyle/>
        <a:p>
          <a:r>
            <a:rPr lang="en-US" b="0" i="0" dirty="0"/>
            <a:t>A: In</a:t>
          </a:r>
          <a:endParaRPr lang="en-US" dirty="0"/>
        </a:p>
      </dgm:t>
    </dgm:pt>
    <dgm:pt modelId="{5FAE9CA9-A985-46DD-8410-3DF5D0F353B5}" type="parTrans" cxnId="{09D5AE0E-5386-4AEA-8EAE-9A9DC4330FEC}">
      <dgm:prSet/>
      <dgm:spPr/>
      <dgm:t>
        <a:bodyPr/>
        <a:lstStyle/>
        <a:p>
          <a:endParaRPr lang="en-US"/>
        </a:p>
      </dgm:t>
    </dgm:pt>
    <dgm:pt modelId="{B91C2860-387F-44A5-B62C-AFBB031BFCC3}" type="sibTrans" cxnId="{09D5AE0E-5386-4AEA-8EAE-9A9DC4330FEC}">
      <dgm:prSet/>
      <dgm:spPr/>
      <dgm:t>
        <a:bodyPr/>
        <a:lstStyle/>
        <a:p>
          <a:endParaRPr lang="en-US"/>
        </a:p>
      </dgm:t>
    </dgm:pt>
    <dgm:pt modelId="{BA7FF3E8-483E-4752-92FE-B01CA976F262}">
      <dgm:prSet/>
      <dgm:spPr/>
      <dgm:t>
        <a:bodyPr/>
        <a:lstStyle/>
        <a:p>
          <a:r>
            <a:rPr lang="en-US" b="0" i="0" dirty="0"/>
            <a:t>B: A</a:t>
          </a:r>
          <a:endParaRPr lang="en-US" dirty="0"/>
        </a:p>
      </dgm:t>
    </dgm:pt>
    <dgm:pt modelId="{D22BA65E-BB49-483A-86F8-ADC046D7D1C0}" type="parTrans" cxnId="{BB0E3EE1-8104-4DE0-AD12-74F4B110D625}">
      <dgm:prSet/>
      <dgm:spPr/>
      <dgm:t>
        <a:bodyPr/>
        <a:lstStyle/>
        <a:p>
          <a:endParaRPr lang="en-US"/>
        </a:p>
      </dgm:t>
    </dgm:pt>
    <dgm:pt modelId="{9F450DB9-6D57-46C6-B7F2-CA9981121249}" type="sibTrans" cxnId="{BB0E3EE1-8104-4DE0-AD12-74F4B110D625}">
      <dgm:prSet/>
      <dgm:spPr/>
      <dgm:t>
        <a:bodyPr/>
        <a:lstStyle/>
        <a:p>
          <a:endParaRPr lang="en-US"/>
        </a:p>
      </dgm:t>
    </dgm:pt>
    <dgm:pt modelId="{CD810494-EAA4-40C4-882D-21604C97D2B6}">
      <dgm:prSet/>
      <dgm:spPr/>
      <dgm:t>
        <a:bodyPr/>
        <a:lstStyle/>
        <a:p>
          <a:r>
            <a:rPr lang="en-US" b="0" i="0" dirty="0"/>
            <a:t>A: Cave</a:t>
          </a:r>
          <a:endParaRPr lang="en-US" dirty="0"/>
        </a:p>
      </dgm:t>
    </dgm:pt>
    <dgm:pt modelId="{3DF38A5F-4381-401B-8643-8F0A63927217}" type="parTrans" cxnId="{2C849C87-7132-48EC-9D94-BCC9EB52973F}">
      <dgm:prSet/>
      <dgm:spPr/>
      <dgm:t>
        <a:bodyPr/>
        <a:lstStyle/>
        <a:p>
          <a:endParaRPr lang="en-US"/>
        </a:p>
      </dgm:t>
    </dgm:pt>
    <dgm:pt modelId="{7B5061CA-3F20-4BB2-808C-59CE70F0B70F}" type="sibTrans" cxnId="{2C849C87-7132-48EC-9D94-BCC9EB52973F}">
      <dgm:prSet/>
      <dgm:spPr/>
      <dgm:t>
        <a:bodyPr/>
        <a:lstStyle/>
        <a:p>
          <a:endParaRPr lang="en-US"/>
        </a:p>
      </dgm:t>
    </dgm:pt>
    <dgm:pt modelId="{C1AE7513-5959-4130-B3C6-6C35888B634E}">
      <dgm:prSet/>
      <dgm:spPr/>
      <dgm:t>
        <a:bodyPr/>
        <a:lstStyle/>
        <a:p>
          <a:r>
            <a:rPr lang="en-US" b="0" i="0" dirty="0"/>
            <a:t>B: Because</a:t>
          </a:r>
          <a:endParaRPr lang="en-US" dirty="0"/>
        </a:p>
      </dgm:t>
    </dgm:pt>
    <dgm:pt modelId="{84E22E13-759C-47C3-97AB-36925066E46E}" type="parTrans" cxnId="{3E869F79-5765-4C3F-9AD5-209772C5D493}">
      <dgm:prSet/>
      <dgm:spPr/>
      <dgm:t>
        <a:bodyPr/>
        <a:lstStyle/>
        <a:p>
          <a:endParaRPr lang="en-US"/>
        </a:p>
      </dgm:t>
    </dgm:pt>
    <dgm:pt modelId="{954DD2E4-011F-48D6-8D3B-24B2522071A8}" type="sibTrans" cxnId="{3E869F79-5765-4C3F-9AD5-209772C5D493}">
      <dgm:prSet/>
      <dgm:spPr/>
      <dgm:t>
        <a:bodyPr/>
        <a:lstStyle/>
        <a:p>
          <a:endParaRPr lang="en-US"/>
        </a:p>
      </dgm:t>
    </dgm:pt>
    <dgm:pt modelId="{A84C1130-C392-4EBB-930B-73AC346FE7BD}">
      <dgm:prSet/>
      <dgm:spPr/>
      <dgm:t>
        <a:bodyPr/>
        <a:lstStyle/>
        <a:p>
          <a:r>
            <a:rPr lang="en-US" b="0" i="0" dirty="0"/>
            <a:t>A: He</a:t>
          </a:r>
          <a:endParaRPr lang="en-US" dirty="0"/>
        </a:p>
      </dgm:t>
    </dgm:pt>
    <dgm:pt modelId="{193CC3D3-2A03-4E4C-86F5-37A9604B695D}" type="parTrans" cxnId="{3FB109BC-79A8-4FD0-8FE9-881FBD47CCF8}">
      <dgm:prSet/>
      <dgm:spPr/>
      <dgm:t>
        <a:bodyPr/>
        <a:lstStyle/>
        <a:p>
          <a:endParaRPr lang="en-US"/>
        </a:p>
      </dgm:t>
    </dgm:pt>
    <dgm:pt modelId="{DDD021BA-0D5F-4695-912C-5373CEE2E738}" type="sibTrans" cxnId="{3FB109BC-79A8-4FD0-8FE9-881FBD47CCF8}">
      <dgm:prSet/>
      <dgm:spPr/>
      <dgm:t>
        <a:bodyPr/>
        <a:lstStyle/>
        <a:p>
          <a:endParaRPr lang="en-US"/>
        </a:p>
      </dgm:t>
    </dgm:pt>
    <dgm:pt modelId="{DEEF0144-3E39-4B44-8117-F9AC8A39AC08}">
      <dgm:prSet/>
      <dgm:spPr/>
      <dgm:t>
        <a:bodyPr/>
        <a:lstStyle/>
        <a:p>
          <a:r>
            <a:rPr lang="en-US" b="0" i="0" dirty="0"/>
            <a:t>B: Was</a:t>
          </a:r>
          <a:endParaRPr lang="en-US" dirty="0"/>
        </a:p>
      </dgm:t>
    </dgm:pt>
    <dgm:pt modelId="{F9A97005-8B22-465F-BBAE-21014472C6BE}" type="parTrans" cxnId="{32EBF509-39BB-4A72-BC26-354245F3E093}">
      <dgm:prSet/>
      <dgm:spPr/>
      <dgm:t>
        <a:bodyPr/>
        <a:lstStyle/>
        <a:p>
          <a:endParaRPr lang="en-US"/>
        </a:p>
      </dgm:t>
    </dgm:pt>
    <dgm:pt modelId="{B03B6D42-A1A6-4B5E-8BB9-7DC07F05933C}" type="sibTrans" cxnId="{32EBF509-39BB-4A72-BC26-354245F3E093}">
      <dgm:prSet/>
      <dgm:spPr/>
      <dgm:t>
        <a:bodyPr/>
        <a:lstStyle/>
        <a:p>
          <a:endParaRPr lang="en-US"/>
        </a:p>
      </dgm:t>
    </dgm:pt>
    <dgm:pt modelId="{2FA0674A-F678-4B1B-BBED-AD09496401D1}">
      <dgm:prSet/>
      <dgm:spPr/>
      <dgm:t>
        <a:bodyPr/>
        <a:lstStyle/>
        <a:p>
          <a:r>
            <a:rPr lang="en-US" b="0" i="0" dirty="0"/>
            <a:t>A: Scared</a:t>
          </a:r>
          <a:endParaRPr lang="en-US" dirty="0"/>
        </a:p>
      </dgm:t>
    </dgm:pt>
    <dgm:pt modelId="{5BAFBDA4-93B3-4524-BDEA-F4F28FB976C7}" type="parTrans" cxnId="{E1F464FA-2D5B-44EA-B641-76E2A6B2BED9}">
      <dgm:prSet/>
      <dgm:spPr/>
      <dgm:t>
        <a:bodyPr/>
        <a:lstStyle/>
        <a:p>
          <a:endParaRPr lang="en-US"/>
        </a:p>
      </dgm:t>
    </dgm:pt>
    <dgm:pt modelId="{3208F509-F06E-4E64-9591-32DA59451638}" type="sibTrans" cxnId="{E1F464FA-2D5B-44EA-B641-76E2A6B2BED9}">
      <dgm:prSet/>
      <dgm:spPr/>
      <dgm:t>
        <a:bodyPr/>
        <a:lstStyle/>
        <a:p>
          <a:endParaRPr lang="en-US"/>
        </a:p>
      </dgm:t>
    </dgm:pt>
    <dgm:pt modelId="{0289D72B-6685-497C-9E55-75192093EDCA}">
      <dgm:prSet/>
      <dgm:spPr/>
      <dgm:t>
        <a:bodyPr/>
        <a:lstStyle/>
        <a:p>
          <a:r>
            <a:rPr lang="en-US" b="0" i="0" dirty="0"/>
            <a:t>B: Of</a:t>
          </a:r>
          <a:endParaRPr lang="en-US" dirty="0"/>
        </a:p>
      </dgm:t>
    </dgm:pt>
    <dgm:pt modelId="{2F6E77B8-7A01-49F3-BED4-DF417B390285}" type="parTrans" cxnId="{9B20681F-20EE-48AB-952F-D68C860E3E4B}">
      <dgm:prSet/>
      <dgm:spPr/>
      <dgm:t>
        <a:bodyPr/>
        <a:lstStyle/>
        <a:p>
          <a:endParaRPr lang="en-US"/>
        </a:p>
      </dgm:t>
    </dgm:pt>
    <dgm:pt modelId="{EE362792-A36F-4AE0-9FB7-419A191878ED}" type="sibTrans" cxnId="{9B20681F-20EE-48AB-952F-D68C860E3E4B}">
      <dgm:prSet/>
      <dgm:spPr/>
      <dgm:t>
        <a:bodyPr/>
        <a:lstStyle/>
        <a:p>
          <a:endParaRPr lang="en-US"/>
        </a:p>
      </dgm:t>
    </dgm:pt>
    <dgm:pt modelId="{5E1E89C8-17C1-437C-A04D-6331267182BF}">
      <dgm:prSet/>
      <dgm:spPr/>
      <dgm:t>
        <a:bodyPr/>
        <a:lstStyle/>
        <a:p>
          <a:r>
            <a:rPr lang="en-US" b="0" i="0" dirty="0"/>
            <a:t>A: Everyone</a:t>
          </a:r>
          <a:endParaRPr lang="en-US" dirty="0"/>
        </a:p>
      </dgm:t>
    </dgm:pt>
    <dgm:pt modelId="{444CF9A8-90CC-458E-8989-2EF8336990BE}" type="parTrans" cxnId="{4719E071-34B4-4AC3-8B54-38E96E6D9B11}">
      <dgm:prSet/>
      <dgm:spPr/>
      <dgm:t>
        <a:bodyPr/>
        <a:lstStyle/>
        <a:p>
          <a:endParaRPr lang="en-US"/>
        </a:p>
      </dgm:t>
    </dgm:pt>
    <dgm:pt modelId="{880D4FD7-F247-4AB8-95C2-5B22B93BEE9F}" type="sibTrans" cxnId="{4719E071-34B4-4AC3-8B54-38E96E6D9B11}">
      <dgm:prSet/>
      <dgm:spPr/>
      <dgm:t>
        <a:bodyPr/>
        <a:lstStyle/>
        <a:p>
          <a:endParaRPr lang="en-US"/>
        </a:p>
      </dgm:t>
    </dgm:pt>
    <dgm:pt modelId="{DF9BAF44-F83F-644D-9A7A-ED9CC93A650F}" type="pres">
      <dgm:prSet presAssocID="{AE4575FE-456B-4529-BA12-3D7463C4D9ED}" presName="Name0" presStyleCnt="0">
        <dgm:presLayoutVars>
          <dgm:dir/>
          <dgm:resizeHandles val="exact"/>
        </dgm:presLayoutVars>
      </dgm:prSet>
      <dgm:spPr/>
    </dgm:pt>
    <dgm:pt modelId="{2EF8011D-5F76-B94D-9904-E382497EDFA8}" type="pres">
      <dgm:prSet presAssocID="{E39B82E8-10A8-4A77-A305-49412686BE89}" presName="node" presStyleLbl="node1" presStyleIdx="0" presStyleCnt="19">
        <dgm:presLayoutVars>
          <dgm:bulletEnabled val="1"/>
        </dgm:presLayoutVars>
      </dgm:prSet>
      <dgm:spPr/>
    </dgm:pt>
    <dgm:pt modelId="{7D83A51C-3D30-2C4C-A276-2AD409EC839C}" type="pres">
      <dgm:prSet presAssocID="{1F3AE825-A0BC-4BA2-A8DB-642A15479695}" presName="sibTrans" presStyleLbl="sibTrans1D1" presStyleIdx="0" presStyleCnt="18"/>
      <dgm:spPr/>
    </dgm:pt>
    <dgm:pt modelId="{F60649AF-708A-8B4A-A746-5FBDBD1DEC61}" type="pres">
      <dgm:prSet presAssocID="{1F3AE825-A0BC-4BA2-A8DB-642A15479695}" presName="connectorText" presStyleLbl="sibTrans1D1" presStyleIdx="0" presStyleCnt="18"/>
      <dgm:spPr/>
    </dgm:pt>
    <dgm:pt modelId="{3FDF640A-7175-A742-9507-80DAB9353956}" type="pres">
      <dgm:prSet presAssocID="{602F9A68-795F-40FD-8A3F-67B50F109F39}" presName="node" presStyleLbl="node1" presStyleIdx="1" presStyleCnt="19">
        <dgm:presLayoutVars>
          <dgm:bulletEnabled val="1"/>
        </dgm:presLayoutVars>
      </dgm:prSet>
      <dgm:spPr/>
    </dgm:pt>
    <dgm:pt modelId="{C22F8E41-C4BD-8149-8853-CAC92169655E}" type="pres">
      <dgm:prSet presAssocID="{859E4593-0B8B-4C5C-9E0E-0E083A7FDA08}" presName="sibTrans" presStyleLbl="sibTrans1D1" presStyleIdx="1" presStyleCnt="18"/>
      <dgm:spPr/>
    </dgm:pt>
    <dgm:pt modelId="{56659FAD-55FE-D841-B894-1E8097D4FF1D}" type="pres">
      <dgm:prSet presAssocID="{859E4593-0B8B-4C5C-9E0E-0E083A7FDA08}" presName="connectorText" presStyleLbl="sibTrans1D1" presStyleIdx="1" presStyleCnt="18"/>
      <dgm:spPr/>
    </dgm:pt>
    <dgm:pt modelId="{117BA782-217F-274F-8E32-F56D7DEBFE67}" type="pres">
      <dgm:prSet presAssocID="{2AC80968-F847-4499-BAAB-14980428E330}" presName="node" presStyleLbl="node1" presStyleIdx="2" presStyleCnt="19">
        <dgm:presLayoutVars>
          <dgm:bulletEnabled val="1"/>
        </dgm:presLayoutVars>
      </dgm:prSet>
      <dgm:spPr/>
    </dgm:pt>
    <dgm:pt modelId="{D6559332-CABC-8440-BE26-1028B9E721F3}" type="pres">
      <dgm:prSet presAssocID="{A034EAC5-0ADD-454C-A140-942EC47ED6CE}" presName="sibTrans" presStyleLbl="sibTrans1D1" presStyleIdx="2" presStyleCnt="18"/>
      <dgm:spPr/>
    </dgm:pt>
    <dgm:pt modelId="{C36928CC-4C31-BD4E-A13D-87FE018B94C0}" type="pres">
      <dgm:prSet presAssocID="{A034EAC5-0ADD-454C-A140-942EC47ED6CE}" presName="connectorText" presStyleLbl="sibTrans1D1" presStyleIdx="2" presStyleCnt="18"/>
      <dgm:spPr/>
    </dgm:pt>
    <dgm:pt modelId="{5F53276B-D4EC-DF42-8F5F-B828A8621570}" type="pres">
      <dgm:prSet presAssocID="{45C1E80E-D5C0-4234-9677-8DB4324BE14B}" presName="node" presStyleLbl="node1" presStyleIdx="3" presStyleCnt="19">
        <dgm:presLayoutVars>
          <dgm:bulletEnabled val="1"/>
        </dgm:presLayoutVars>
      </dgm:prSet>
      <dgm:spPr/>
    </dgm:pt>
    <dgm:pt modelId="{4FC3FF0E-AAD6-B74D-84F0-362AA7143BF8}" type="pres">
      <dgm:prSet presAssocID="{DEEC9939-EE58-4D0D-9606-167796954CDC}" presName="sibTrans" presStyleLbl="sibTrans1D1" presStyleIdx="3" presStyleCnt="18"/>
      <dgm:spPr/>
    </dgm:pt>
    <dgm:pt modelId="{A3E22D75-0827-5B4E-B5A5-BE260A27C253}" type="pres">
      <dgm:prSet presAssocID="{DEEC9939-EE58-4D0D-9606-167796954CDC}" presName="connectorText" presStyleLbl="sibTrans1D1" presStyleIdx="3" presStyleCnt="18"/>
      <dgm:spPr/>
    </dgm:pt>
    <dgm:pt modelId="{A62C7A85-5A14-1B41-A52C-6FB423BFD60D}" type="pres">
      <dgm:prSet presAssocID="{27810F04-32DA-4C17-8AC3-93E4C96E64D7}" presName="node" presStyleLbl="node1" presStyleIdx="4" presStyleCnt="19">
        <dgm:presLayoutVars>
          <dgm:bulletEnabled val="1"/>
        </dgm:presLayoutVars>
      </dgm:prSet>
      <dgm:spPr/>
    </dgm:pt>
    <dgm:pt modelId="{CEB8FB47-2A8C-4F45-A57F-6FBD05E07929}" type="pres">
      <dgm:prSet presAssocID="{048CBDA4-06BB-4F28-AB26-704AC3F6828A}" presName="sibTrans" presStyleLbl="sibTrans1D1" presStyleIdx="4" presStyleCnt="18"/>
      <dgm:spPr/>
    </dgm:pt>
    <dgm:pt modelId="{4628FDBA-659F-E54D-8C79-3A670D6BCEB3}" type="pres">
      <dgm:prSet presAssocID="{048CBDA4-06BB-4F28-AB26-704AC3F6828A}" presName="connectorText" presStyleLbl="sibTrans1D1" presStyleIdx="4" presStyleCnt="18"/>
      <dgm:spPr/>
    </dgm:pt>
    <dgm:pt modelId="{22BCE5F4-6E90-BD42-98E9-F5141D21CD4D}" type="pres">
      <dgm:prSet presAssocID="{B537ED18-4AA0-4B56-B854-F8719B89C50E}" presName="node" presStyleLbl="node1" presStyleIdx="5" presStyleCnt="19">
        <dgm:presLayoutVars>
          <dgm:bulletEnabled val="1"/>
        </dgm:presLayoutVars>
      </dgm:prSet>
      <dgm:spPr/>
    </dgm:pt>
    <dgm:pt modelId="{92FD9141-C74C-B74A-9CFD-292A8C8ECD82}" type="pres">
      <dgm:prSet presAssocID="{F30FDB49-7427-47E8-A449-A39B52834294}" presName="sibTrans" presStyleLbl="sibTrans1D1" presStyleIdx="5" presStyleCnt="18"/>
      <dgm:spPr/>
    </dgm:pt>
    <dgm:pt modelId="{F558227F-7D8C-A445-A114-26A3302BD4CA}" type="pres">
      <dgm:prSet presAssocID="{F30FDB49-7427-47E8-A449-A39B52834294}" presName="connectorText" presStyleLbl="sibTrans1D1" presStyleIdx="5" presStyleCnt="18"/>
      <dgm:spPr/>
    </dgm:pt>
    <dgm:pt modelId="{358AC6FE-89D8-5F4D-8B17-16DD1A2008F6}" type="pres">
      <dgm:prSet presAssocID="{3F3ADD20-8DAF-4839-8A9F-8B0EB6765E7F}" presName="node" presStyleLbl="node1" presStyleIdx="6" presStyleCnt="19">
        <dgm:presLayoutVars>
          <dgm:bulletEnabled val="1"/>
        </dgm:presLayoutVars>
      </dgm:prSet>
      <dgm:spPr/>
    </dgm:pt>
    <dgm:pt modelId="{AA9E5AEF-76AE-574B-87BE-828A569A020E}" type="pres">
      <dgm:prSet presAssocID="{BE2C2B6E-3B71-4BE9-AEB3-C3794489F4FF}" presName="sibTrans" presStyleLbl="sibTrans1D1" presStyleIdx="6" presStyleCnt="18"/>
      <dgm:spPr/>
    </dgm:pt>
    <dgm:pt modelId="{D5683BD8-EE35-6543-9AD9-42C05677EB38}" type="pres">
      <dgm:prSet presAssocID="{BE2C2B6E-3B71-4BE9-AEB3-C3794489F4FF}" presName="connectorText" presStyleLbl="sibTrans1D1" presStyleIdx="6" presStyleCnt="18"/>
      <dgm:spPr/>
    </dgm:pt>
    <dgm:pt modelId="{BCB469ED-1C5E-4D4D-830D-6E9535FB5515}" type="pres">
      <dgm:prSet presAssocID="{79F1BFA0-3900-42E8-AAB3-673E5D723CDE}" presName="node" presStyleLbl="node1" presStyleIdx="7" presStyleCnt="19">
        <dgm:presLayoutVars>
          <dgm:bulletEnabled val="1"/>
        </dgm:presLayoutVars>
      </dgm:prSet>
      <dgm:spPr/>
    </dgm:pt>
    <dgm:pt modelId="{57B27283-E419-1046-A020-6083D86DC837}" type="pres">
      <dgm:prSet presAssocID="{315387C5-4827-4B7F-8B00-69DE2FE8C6BD}" presName="sibTrans" presStyleLbl="sibTrans1D1" presStyleIdx="7" presStyleCnt="18"/>
      <dgm:spPr/>
    </dgm:pt>
    <dgm:pt modelId="{809B80BE-4BBB-6445-9981-F481ECF75B8A}" type="pres">
      <dgm:prSet presAssocID="{315387C5-4827-4B7F-8B00-69DE2FE8C6BD}" presName="connectorText" presStyleLbl="sibTrans1D1" presStyleIdx="7" presStyleCnt="18"/>
      <dgm:spPr/>
    </dgm:pt>
    <dgm:pt modelId="{7AC5B3F0-1220-1242-9920-A4703B6DA995}" type="pres">
      <dgm:prSet presAssocID="{2085CBA2-A0B3-4462-BF69-01111D5BA9F4}" presName="node" presStyleLbl="node1" presStyleIdx="8" presStyleCnt="19">
        <dgm:presLayoutVars>
          <dgm:bulletEnabled val="1"/>
        </dgm:presLayoutVars>
      </dgm:prSet>
      <dgm:spPr/>
    </dgm:pt>
    <dgm:pt modelId="{C85975FE-A268-F649-B4F8-A7FBD9688A2C}" type="pres">
      <dgm:prSet presAssocID="{1296745A-5FCB-4827-920D-E33BA17DCEAC}" presName="sibTrans" presStyleLbl="sibTrans1D1" presStyleIdx="8" presStyleCnt="18"/>
      <dgm:spPr/>
    </dgm:pt>
    <dgm:pt modelId="{F875EDD8-DA7F-F94E-A7A1-C7C1BDCE4E90}" type="pres">
      <dgm:prSet presAssocID="{1296745A-5FCB-4827-920D-E33BA17DCEAC}" presName="connectorText" presStyleLbl="sibTrans1D1" presStyleIdx="8" presStyleCnt="18"/>
      <dgm:spPr/>
    </dgm:pt>
    <dgm:pt modelId="{74D3B108-7E7B-E544-9161-BAEA4CA6433F}" type="pres">
      <dgm:prSet presAssocID="{E7C261ED-5A99-49E4-9D4A-733D9549D699}" presName="node" presStyleLbl="node1" presStyleIdx="9" presStyleCnt="19">
        <dgm:presLayoutVars>
          <dgm:bulletEnabled val="1"/>
        </dgm:presLayoutVars>
      </dgm:prSet>
      <dgm:spPr/>
    </dgm:pt>
    <dgm:pt modelId="{BABE78B1-C74F-5443-8F60-5EA4E6AB8C65}" type="pres">
      <dgm:prSet presAssocID="{54F468A0-40A1-409B-BB48-F7437CF0A030}" presName="sibTrans" presStyleLbl="sibTrans1D1" presStyleIdx="9" presStyleCnt="18"/>
      <dgm:spPr/>
    </dgm:pt>
    <dgm:pt modelId="{3F2CA11E-3A56-4441-9A3C-F7DEC0494CAC}" type="pres">
      <dgm:prSet presAssocID="{54F468A0-40A1-409B-BB48-F7437CF0A030}" presName="connectorText" presStyleLbl="sibTrans1D1" presStyleIdx="9" presStyleCnt="18"/>
      <dgm:spPr/>
    </dgm:pt>
    <dgm:pt modelId="{AE4BEF79-18B0-7541-85FF-B8961FDD9272}" type="pres">
      <dgm:prSet presAssocID="{13769AB7-7449-4565-94E0-7F24FFF4BD63}" presName="node" presStyleLbl="node1" presStyleIdx="10" presStyleCnt="19">
        <dgm:presLayoutVars>
          <dgm:bulletEnabled val="1"/>
        </dgm:presLayoutVars>
      </dgm:prSet>
      <dgm:spPr/>
    </dgm:pt>
    <dgm:pt modelId="{718D152F-585C-6640-864C-4839C30E7F14}" type="pres">
      <dgm:prSet presAssocID="{B91C2860-387F-44A5-B62C-AFBB031BFCC3}" presName="sibTrans" presStyleLbl="sibTrans1D1" presStyleIdx="10" presStyleCnt="18"/>
      <dgm:spPr/>
    </dgm:pt>
    <dgm:pt modelId="{F967088D-A652-1545-9504-626894E3A90E}" type="pres">
      <dgm:prSet presAssocID="{B91C2860-387F-44A5-B62C-AFBB031BFCC3}" presName="connectorText" presStyleLbl="sibTrans1D1" presStyleIdx="10" presStyleCnt="18"/>
      <dgm:spPr/>
    </dgm:pt>
    <dgm:pt modelId="{5E62F0C4-2CC8-DF4A-9041-E40E20B4036F}" type="pres">
      <dgm:prSet presAssocID="{BA7FF3E8-483E-4752-92FE-B01CA976F262}" presName="node" presStyleLbl="node1" presStyleIdx="11" presStyleCnt="19">
        <dgm:presLayoutVars>
          <dgm:bulletEnabled val="1"/>
        </dgm:presLayoutVars>
      </dgm:prSet>
      <dgm:spPr/>
    </dgm:pt>
    <dgm:pt modelId="{4F880C57-B40C-F34C-97CB-047BEBF62D94}" type="pres">
      <dgm:prSet presAssocID="{9F450DB9-6D57-46C6-B7F2-CA9981121249}" presName="sibTrans" presStyleLbl="sibTrans1D1" presStyleIdx="11" presStyleCnt="18"/>
      <dgm:spPr/>
    </dgm:pt>
    <dgm:pt modelId="{3F00FF75-4DA7-E647-9C74-22B5A59E2F49}" type="pres">
      <dgm:prSet presAssocID="{9F450DB9-6D57-46C6-B7F2-CA9981121249}" presName="connectorText" presStyleLbl="sibTrans1D1" presStyleIdx="11" presStyleCnt="18"/>
      <dgm:spPr/>
    </dgm:pt>
    <dgm:pt modelId="{2671D4FD-FBFF-C941-B956-889F4D79A279}" type="pres">
      <dgm:prSet presAssocID="{CD810494-EAA4-40C4-882D-21604C97D2B6}" presName="node" presStyleLbl="node1" presStyleIdx="12" presStyleCnt="19">
        <dgm:presLayoutVars>
          <dgm:bulletEnabled val="1"/>
        </dgm:presLayoutVars>
      </dgm:prSet>
      <dgm:spPr/>
    </dgm:pt>
    <dgm:pt modelId="{2EE61CD1-7956-D445-9144-5EDB9C0C5DE8}" type="pres">
      <dgm:prSet presAssocID="{7B5061CA-3F20-4BB2-808C-59CE70F0B70F}" presName="sibTrans" presStyleLbl="sibTrans1D1" presStyleIdx="12" presStyleCnt="18"/>
      <dgm:spPr/>
    </dgm:pt>
    <dgm:pt modelId="{A6CDB3B4-BCD1-4F4D-9D91-2139EF54F884}" type="pres">
      <dgm:prSet presAssocID="{7B5061CA-3F20-4BB2-808C-59CE70F0B70F}" presName="connectorText" presStyleLbl="sibTrans1D1" presStyleIdx="12" presStyleCnt="18"/>
      <dgm:spPr/>
    </dgm:pt>
    <dgm:pt modelId="{2C44DF6F-0520-AE43-A8F5-E2297066A91F}" type="pres">
      <dgm:prSet presAssocID="{C1AE7513-5959-4130-B3C6-6C35888B634E}" presName="node" presStyleLbl="node1" presStyleIdx="13" presStyleCnt="19">
        <dgm:presLayoutVars>
          <dgm:bulletEnabled val="1"/>
        </dgm:presLayoutVars>
      </dgm:prSet>
      <dgm:spPr/>
    </dgm:pt>
    <dgm:pt modelId="{946FFE37-876B-FD41-9F91-45D5F48F5F10}" type="pres">
      <dgm:prSet presAssocID="{954DD2E4-011F-48D6-8D3B-24B2522071A8}" presName="sibTrans" presStyleLbl="sibTrans1D1" presStyleIdx="13" presStyleCnt="18"/>
      <dgm:spPr/>
    </dgm:pt>
    <dgm:pt modelId="{CB67A5EE-7C99-F147-AB39-C343B441CF08}" type="pres">
      <dgm:prSet presAssocID="{954DD2E4-011F-48D6-8D3B-24B2522071A8}" presName="connectorText" presStyleLbl="sibTrans1D1" presStyleIdx="13" presStyleCnt="18"/>
      <dgm:spPr/>
    </dgm:pt>
    <dgm:pt modelId="{69EFBB0B-CA23-C54F-8717-76F56F82A75D}" type="pres">
      <dgm:prSet presAssocID="{A84C1130-C392-4EBB-930B-73AC346FE7BD}" presName="node" presStyleLbl="node1" presStyleIdx="14" presStyleCnt="19">
        <dgm:presLayoutVars>
          <dgm:bulletEnabled val="1"/>
        </dgm:presLayoutVars>
      </dgm:prSet>
      <dgm:spPr/>
    </dgm:pt>
    <dgm:pt modelId="{30072F8C-C76D-E349-A491-A850E35E0AE8}" type="pres">
      <dgm:prSet presAssocID="{DDD021BA-0D5F-4695-912C-5373CEE2E738}" presName="sibTrans" presStyleLbl="sibTrans1D1" presStyleIdx="14" presStyleCnt="18"/>
      <dgm:spPr/>
    </dgm:pt>
    <dgm:pt modelId="{F7F6495E-2BD9-824E-BA5A-D7E92C5A0C2F}" type="pres">
      <dgm:prSet presAssocID="{DDD021BA-0D5F-4695-912C-5373CEE2E738}" presName="connectorText" presStyleLbl="sibTrans1D1" presStyleIdx="14" presStyleCnt="18"/>
      <dgm:spPr/>
    </dgm:pt>
    <dgm:pt modelId="{482F216F-94A8-A143-B54D-AAE67450C631}" type="pres">
      <dgm:prSet presAssocID="{DEEF0144-3E39-4B44-8117-F9AC8A39AC08}" presName="node" presStyleLbl="node1" presStyleIdx="15" presStyleCnt="19">
        <dgm:presLayoutVars>
          <dgm:bulletEnabled val="1"/>
        </dgm:presLayoutVars>
      </dgm:prSet>
      <dgm:spPr/>
    </dgm:pt>
    <dgm:pt modelId="{62E2C3CE-E59E-7F43-BDD3-188EAE10E76F}" type="pres">
      <dgm:prSet presAssocID="{B03B6D42-A1A6-4B5E-8BB9-7DC07F05933C}" presName="sibTrans" presStyleLbl="sibTrans1D1" presStyleIdx="15" presStyleCnt="18"/>
      <dgm:spPr/>
    </dgm:pt>
    <dgm:pt modelId="{E11A2B04-AA98-E649-A78F-286E8BE3C1A9}" type="pres">
      <dgm:prSet presAssocID="{B03B6D42-A1A6-4B5E-8BB9-7DC07F05933C}" presName="connectorText" presStyleLbl="sibTrans1D1" presStyleIdx="15" presStyleCnt="18"/>
      <dgm:spPr/>
    </dgm:pt>
    <dgm:pt modelId="{9F1D7849-BEDE-9447-A46A-A4C458922ACB}" type="pres">
      <dgm:prSet presAssocID="{2FA0674A-F678-4B1B-BBED-AD09496401D1}" presName="node" presStyleLbl="node1" presStyleIdx="16" presStyleCnt="19">
        <dgm:presLayoutVars>
          <dgm:bulletEnabled val="1"/>
        </dgm:presLayoutVars>
      </dgm:prSet>
      <dgm:spPr/>
    </dgm:pt>
    <dgm:pt modelId="{C51FC929-E48F-1A4D-8577-FB4F8E4485D6}" type="pres">
      <dgm:prSet presAssocID="{3208F509-F06E-4E64-9591-32DA59451638}" presName="sibTrans" presStyleLbl="sibTrans1D1" presStyleIdx="16" presStyleCnt="18"/>
      <dgm:spPr/>
    </dgm:pt>
    <dgm:pt modelId="{876EA4E9-84CB-E648-A633-F3A6DAFCEBD9}" type="pres">
      <dgm:prSet presAssocID="{3208F509-F06E-4E64-9591-32DA59451638}" presName="connectorText" presStyleLbl="sibTrans1D1" presStyleIdx="16" presStyleCnt="18"/>
      <dgm:spPr/>
    </dgm:pt>
    <dgm:pt modelId="{ECB1BE48-9E15-E246-90AB-29E1CDFF133F}" type="pres">
      <dgm:prSet presAssocID="{0289D72B-6685-497C-9E55-75192093EDCA}" presName="node" presStyleLbl="node1" presStyleIdx="17" presStyleCnt="19">
        <dgm:presLayoutVars>
          <dgm:bulletEnabled val="1"/>
        </dgm:presLayoutVars>
      </dgm:prSet>
      <dgm:spPr/>
    </dgm:pt>
    <dgm:pt modelId="{7E4AECE2-1305-C14A-80D9-11F50786D982}" type="pres">
      <dgm:prSet presAssocID="{EE362792-A36F-4AE0-9FB7-419A191878ED}" presName="sibTrans" presStyleLbl="sibTrans1D1" presStyleIdx="17" presStyleCnt="18"/>
      <dgm:spPr/>
    </dgm:pt>
    <dgm:pt modelId="{38CD7A0B-45E2-DE4E-B42A-E0FF77A7C7F6}" type="pres">
      <dgm:prSet presAssocID="{EE362792-A36F-4AE0-9FB7-419A191878ED}" presName="connectorText" presStyleLbl="sibTrans1D1" presStyleIdx="17" presStyleCnt="18"/>
      <dgm:spPr/>
    </dgm:pt>
    <dgm:pt modelId="{271A2827-F8FA-2740-846B-5F3D0FB4BF65}" type="pres">
      <dgm:prSet presAssocID="{5E1E89C8-17C1-437C-A04D-6331267182BF}" presName="node" presStyleLbl="node1" presStyleIdx="18" presStyleCnt="19">
        <dgm:presLayoutVars>
          <dgm:bulletEnabled val="1"/>
        </dgm:presLayoutVars>
      </dgm:prSet>
      <dgm:spPr/>
    </dgm:pt>
  </dgm:ptLst>
  <dgm:cxnLst>
    <dgm:cxn modelId="{95FBEC00-2D3A-1D4D-B225-ECF8F38CC12B}" type="presOf" srcId="{BE2C2B6E-3B71-4BE9-AEB3-C3794489F4FF}" destId="{D5683BD8-EE35-6543-9AD9-42C05677EB38}" srcOrd="1" destOrd="0" presId="urn:microsoft.com/office/officeart/2016/7/layout/RepeatingBendingProcessNew"/>
    <dgm:cxn modelId="{A5D47908-EFF5-184C-B8D4-23B07679F7BA}" type="presOf" srcId="{3F3ADD20-8DAF-4839-8A9F-8B0EB6765E7F}" destId="{358AC6FE-89D8-5F4D-8B17-16DD1A2008F6}" srcOrd="0" destOrd="0" presId="urn:microsoft.com/office/officeart/2016/7/layout/RepeatingBendingProcessNew"/>
    <dgm:cxn modelId="{32EBF509-39BB-4A72-BC26-354245F3E093}" srcId="{AE4575FE-456B-4529-BA12-3D7463C4D9ED}" destId="{DEEF0144-3E39-4B44-8117-F9AC8A39AC08}" srcOrd="15" destOrd="0" parTransId="{F9A97005-8B22-465F-BBAE-21014472C6BE}" sibTransId="{B03B6D42-A1A6-4B5E-8BB9-7DC07F05933C}"/>
    <dgm:cxn modelId="{3589A70B-8D1D-4788-AA26-AE719D6A8388}" srcId="{AE4575FE-456B-4529-BA12-3D7463C4D9ED}" destId="{E39B82E8-10A8-4A77-A305-49412686BE89}" srcOrd="0" destOrd="0" parTransId="{8E429648-918E-4D34-AEA1-C71C43957CD9}" sibTransId="{1F3AE825-A0BC-4BA2-A8DB-642A15479695}"/>
    <dgm:cxn modelId="{09D5AE0E-5386-4AEA-8EAE-9A9DC4330FEC}" srcId="{AE4575FE-456B-4529-BA12-3D7463C4D9ED}" destId="{13769AB7-7449-4565-94E0-7F24FFF4BD63}" srcOrd="10" destOrd="0" parTransId="{5FAE9CA9-A985-46DD-8410-3DF5D0F353B5}" sibTransId="{B91C2860-387F-44A5-B62C-AFBB031BFCC3}"/>
    <dgm:cxn modelId="{B6CF0D11-00BF-FE4C-A3BE-1646172CCC35}" type="presOf" srcId="{1296745A-5FCB-4827-920D-E33BA17DCEAC}" destId="{F875EDD8-DA7F-F94E-A7A1-C7C1BDCE4E90}" srcOrd="1" destOrd="0" presId="urn:microsoft.com/office/officeart/2016/7/layout/RepeatingBendingProcessNew"/>
    <dgm:cxn modelId="{45732E14-DE1C-2D47-B45B-FC16A3F0316B}" type="presOf" srcId="{DDD021BA-0D5F-4695-912C-5373CEE2E738}" destId="{F7F6495E-2BD9-824E-BA5A-D7E92C5A0C2F}" srcOrd="1" destOrd="0" presId="urn:microsoft.com/office/officeart/2016/7/layout/RepeatingBendingProcessNew"/>
    <dgm:cxn modelId="{35070815-9378-844A-A818-D2A4EBA5E405}" type="presOf" srcId="{602F9A68-795F-40FD-8A3F-67B50F109F39}" destId="{3FDF640A-7175-A742-9507-80DAB9353956}" srcOrd="0" destOrd="0" presId="urn:microsoft.com/office/officeart/2016/7/layout/RepeatingBendingProcessNew"/>
    <dgm:cxn modelId="{9550D019-97EF-B747-B829-221BBEA8B95C}" type="presOf" srcId="{2AC80968-F847-4499-BAAB-14980428E330}" destId="{117BA782-217F-274F-8E32-F56D7DEBFE67}" srcOrd="0" destOrd="0" presId="urn:microsoft.com/office/officeart/2016/7/layout/RepeatingBendingProcessNew"/>
    <dgm:cxn modelId="{2A3EFB1D-F3FB-8B43-89F4-F57FB10C1653}" type="presOf" srcId="{45C1E80E-D5C0-4234-9677-8DB4324BE14B}" destId="{5F53276B-D4EC-DF42-8F5F-B828A8621570}" srcOrd="0" destOrd="0" presId="urn:microsoft.com/office/officeart/2016/7/layout/RepeatingBendingProcessNew"/>
    <dgm:cxn modelId="{9B20681F-20EE-48AB-952F-D68C860E3E4B}" srcId="{AE4575FE-456B-4529-BA12-3D7463C4D9ED}" destId="{0289D72B-6685-497C-9E55-75192093EDCA}" srcOrd="17" destOrd="0" parTransId="{2F6E77B8-7A01-49F3-BED4-DF417B390285}" sibTransId="{EE362792-A36F-4AE0-9FB7-419A191878ED}"/>
    <dgm:cxn modelId="{2B470023-6D41-854F-ABD9-5D58E8DCBD39}" type="presOf" srcId="{B03B6D42-A1A6-4B5E-8BB9-7DC07F05933C}" destId="{62E2C3CE-E59E-7F43-BDD3-188EAE10E76F}" srcOrd="0" destOrd="0" presId="urn:microsoft.com/office/officeart/2016/7/layout/RepeatingBendingProcessNew"/>
    <dgm:cxn modelId="{1920FC2C-4B1D-1743-A315-0652BA37CC9A}" type="presOf" srcId="{B91C2860-387F-44A5-B62C-AFBB031BFCC3}" destId="{718D152F-585C-6640-864C-4839C30E7F14}" srcOrd="0" destOrd="0" presId="urn:microsoft.com/office/officeart/2016/7/layout/RepeatingBendingProcessNew"/>
    <dgm:cxn modelId="{131A0C2E-4189-FC45-9938-8BA757A58F99}" type="presOf" srcId="{E7C261ED-5A99-49E4-9D4A-733D9549D699}" destId="{74D3B108-7E7B-E544-9161-BAEA4CA6433F}" srcOrd="0" destOrd="0" presId="urn:microsoft.com/office/officeart/2016/7/layout/RepeatingBendingProcessNew"/>
    <dgm:cxn modelId="{ED8D1F2F-938C-584B-8EB6-62D8B282C2A5}" type="presOf" srcId="{2085CBA2-A0B3-4462-BF69-01111D5BA9F4}" destId="{7AC5B3F0-1220-1242-9920-A4703B6DA995}" srcOrd="0" destOrd="0" presId="urn:microsoft.com/office/officeart/2016/7/layout/RepeatingBendingProcessNew"/>
    <dgm:cxn modelId="{EF7DC42F-F7E0-4E43-8FA8-D0A3342FA2B2}" type="presOf" srcId="{DDD021BA-0D5F-4695-912C-5373CEE2E738}" destId="{30072F8C-C76D-E349-A491-A850E35E0AE8}" srcOrd="0" destOrd="0" presId="urn:microsoft.com/office/officeart/2016/7/layout/RepeatingBendingProcessNew"/>
    <dgm:cxn modelId="{5E9E883E-EE72-430A-B053-1ED9794534EF}" srcId="{AE4575FE-456B-4529-BA12-3D7463C4D9ED}" destId="{79F1BFA0-3900-42E8-AAB3-673E5D723CDE}" srcOrd="7" destOrd="0" parTransId="{38289504-7970-4658-BD69-1F18CAAAE12F}" sibTransId="{315387C5-4827-4B7F-8B00-69DE2FE8C6BD}"/>
    <dgm:cxn modelId="{075CC540-94E8-4B9D-BEDB-961225179FB7}" srcId="{AE4575FE-456B-4529-BA12-3D7463C4D9ED}" destId="{B537ED18-4AA0-4B56-B854-F8719B89C50E}" srcOrd="5" destOrd="0" parTransId="{6BB2BDAE-0F9B-4884-900E-EF524B1EB924}" sibTransId="{F30FDB49-7427-47E8-A449-A39B52834294}"/>
    <dgm:cxn modelId="{ABE90043-B252-C042-948F-3DE664F42DC4}" type="presOf" srcId="{9F450DB9-6D57-46C6-B7F2-CA9981121249}" destId="{4F880C57-B40C-F34C-97CB-047BEBF62D94}" srcOrd="0" destOrd="0" presId="urn:microsoft.com/office/officeart/2016/7/layout/RepeatingBendingProcessNew"/>
    <dgm:cxn modelId="{71CDA945-5360-6E4F-822C-7611324602DE}" type="presOf" srcId="{A034EAC5-0ADD-454C-A140-942EC47ED6CE}" destId="{C36928CC-4C31-BD4E-A13D-87FE018B94C0}" srcOrd="1" destOrd="0" presId="urn:microsoft.com/office/officeart/2016/7/layout/RepeatingBendingProcessNew"/>
    <dgm:cxn modelId="{46638449-2DE8-5E4C-996D-E1C7CCF9B3F7}" type="presOf" srcId="{B03B6D42-A1A6-4B5E-8BB9-7DC07F05933C}" destId="{E11A2B04-AA98-E649-A78F-286E8BE3C1A9}" srcOrd="1" destOrd="0" presId="urn:microsoft.com/office/officeart/2016/7/layout/RepeatingBendingProcessNew"/>
    <dgm:cxn modelId="{0095FD4A-7567-B74A-B2D2-A0FC7AF3DEFA}" type="presOf" srcId="{54F468A0-40A1-409B-BB48-F7437CF0A030}" destId="{BABE78B1-C74F-5443-8F60-5EA4E6AB8C65}" srcOrd="0" destOrd="0" presId="urn:microsoft.com/office/officeart/2016/7/layout/RepeatingBendingProcessNew"/>
    <dgm:cxn modelId="{9ECAA855-F847-408F-B8AC-DC9F950BC196}" srcId="{AE4575FE-456B-4529-BA12-3D7463C4D9ED}" destId="{E7C261ED-5A99-49E4-9D4A-733D9549D699}" srcOrd="9" destOrd="0" parTransId="{73113DBF-9122-45F4-BF3F-08A91BC201F8}" sibTransId="{54F468A0-40A1-409B-BB48-F7437CF0A030}"/>
    <dgm:cxn modelId="{818C2D58-6693-AE49-BBB1-C31FFDDDE019}" type="presOf" srcId="{B537ED18-4AA0-4B56-B854-F8719B89C50E}" destId="{22BCE5F4-6E90-BD42-98E9-F5141D21CD4D}" srcOrd="0" destOrd="0" presId="urn:microsoft.com/office/officeart/2016/7/layout/RepeatingBendingProcessNew"/>
    <dgm:cxn modelId="{D88F3259-7F86-E846-AD04-1829CA2465A6}" type="presOf" srcId="{315387C5-4827-4B7F-8B00-69DE2FE8C6BD}" destId="{809B80BE-4BBB-6445-9981-F481ECF75B8A}" srcOrd="1" destOrd="0" presId="urn:microsoft.com/office/officeart/2016/7/layout/RepeatingBendingProcessNew"/>
    <dgm:cxn modelId="{1A0CBC5D-1B31-A849-9A37-8EB8DC12ED78}" type="presOf" srcId="{13769AB7-7449-4565-94E0-7F24FFF4BD63}" destId="{AE4BEF79-18B0-7541-85FF-B8961FDD9272}" srcOrd="0" destOrd="0" presId="urn:microsoft.com/office/officeart/2016/7/layout/RepeatingBendingProcessNew"/>
    <dgm:cxn modelId="{A81FEC5E-583A-CC44-9D9C-9FE185D9B4C1}" type="presOf" srcId="{DEEC9939-EE58-4D0D-9606-167796954CDC}" destId="{4FC3FF0E-AAD6-B74D-84F0-362AA7143BF8}" srcOrd="0" destOrd="0" presId="urn:microsoft.com/office/officeart/2016/7/layout/RepeatingBendingProcessNew"/>
    <dgm:cxn modelId="{C33A4A5F-088B-0543-A80D-D657469DCBE7}" type="presOf" srcId="{2FA0674A-F678-4B1B-BBED-AD09496401D1}" destId="{9F1D7849-BEDE-9447-A46A-A4C458922ACB}" srcOrd="0" destOrd="0" presId="urn:microsoft.com/office/officeart/2016/7/layout/RepeatingBendingProcessNew"/>
    <dgm:cxn modelId="{AF277761-54E0-A740-9766-04B4C03F1ACD}" type="presOf" srcId="{9F450DB9-6D57-46C6-B7F2-CA9981121249}" destId="{3F00FF75-4DA7-E647-9C74-22B5A59E2F49}" srcOrd="1" destOrd="0" presId="urn:microsoft.com/office/officeart/2016/7/layout/RepeatingBendingProcessNew"/>
    <dgm:cxn modelId="{37BD6366-8D77-7646-8F43-1F9D86132FB0}" type="presOf" srcId="{7B5061CA-3F20-4BB2-808C-59CE70F0B70F}" destId="{A6CDB3B4-BCD1-4F4D-9D91-2139EF54F884}" srcOrd="1" destOrd="0" presId="urn:microsoft.com/office/officeart/2016/7/layout/RepeatingBendingProcessNew"/>
    <dgm:cxn modelId="{B4DDC966-D49C-5D45-8E91-7DB566F4BA03}" type="presOf" srcId="{1F3AE825-A0BC-4BA2-A8DB-642A15479695}" destId="{F60649AF-708A-8B4A-A746-5FBDBD1DEC61}" srcOrd="1" destOrd="0" presId="urn:microsoft.com/office/officeart/2016/7/layout/RepeatingBendingProcessNew"/>
    <dgm:cxn modelId="{E4BF3769-06FA-4D48-8FA8-AB22B5B8FCB8}" type="presOf" srcId="{859E4593-0B8B-4C5C-9E0E-0E083A7FDA08}" destId="{C22F8E41-C4BD-8149-8853-CAC92169655E}" srcOrd="0" destOrd="0" presId="urn:microsoft.com/office/officeart/2016/7/layout/RepeatingBendingProcessNew"/>
    <dgm:cxn modelId="{6D3F476A-A569-4348-B55C-7A64278E873E}" type="presOf" srcId="{BE2C2B6E-3B71-4BE9-AEB3-C3794489F4FF}" destId="{AA9E5AEF-76AE-574B-87BE-828A569A020E}" srcOrd="0" destOrd="0" presId="urn:microsoft.com/office/officeart/2016/7/layout/RepeatingBendingProcessNew"/>
    <dgm:cxn modelId="{CB3BA76C-AEF1-354D-8947-AA959E2B541E}" type="presOf" srcId="{954DD2E4-011F-48D6-8D3B-24B2522071A8}" destId="{946FFE37-876B-FD41-9F91-45D5F48F5F10}" srcOrd="0" destOrd="0" presId="urn:microsoft.com/office/officeart/2016/7/layout/RepeatingBendingProcessNew"/>
    <dgm:cxn modelId="{227FE270-ED63-CC41-9605-098D774DCE09}" type="presOf" srcId="{048CBDA4-06BB-4F28-AB26-704AC3F6828A}" destId="{4628FDBA-659F-E54D-8C79-3A670D6BCEB3}" srcOrd="1" destOrd="0" presId="urn:microsoft.com/office/officeart/2016/7/layout/RepeatingBendingProcessNew"/>
    <dgm:cxn modelId="{C9871471-5470-434F-A835-B7F163EBD4E2}" type="presOf" srcId="{0289D72B-6685-497C-9E55-75192093EDCA}" destId="{ECB1BE48-9E15-E246-90AB-29E1CDFF133F}" srcOrd="0" destOrd="0" presId="urn:microsoft.com/office/officeart/2016/7/layout/RepeatingBendingProcessNew"/>
    <dgm:cxn modelId="{0F257171-1B41-AD49-BF49-560CACBA1DE9}" type="presOf" srcId="{B91C2860-387F-44A5-B62C-AFBB031BFCC3}" destId="{F967088D-A652-1545-9504-626894E3A90E}" srcOrd="1" destOrd="0" presId="urn:microsoft.com/office/officeart/2016/7/layout/RepeatingBendingProcessNew"/>
    <dgm:cxn modelId="{4719E071-34B4-4AC3-8B54-38E96E6D9B11}" srcId="{AE4575FE-456B-4529-BA12-3D7463C4D9ED}" destId="{5E1E89C8-17C1-437C-A04D-6331267182BF}" srcOrd="18" destOrd="0" parTransId="{444CF9A8-90CC-458E-8989-2EF8336990BE}" sibTransId="{880D4FD7-F247-4AB8-95C2-5B22B93BEE9F}"/>
    <dgm:cxn modelId="{202C7C75-3808-A14A-8585-8351D9C05D14}" type="presOf" srcId="{F30FDB49-7427-47E8-A449-A39B52834294}" destId="{92FD9141-C74C-B74A-9CFD-292A8C8ECD82}" srcOrd="0" destOrd="0" presId="urn:microsoft.com/office/officeart/2016/7/layout/RepeatingBendingProcessNew"/>
    <dgm:cxn modelId="{6B7E1E76-7396-9940-A964-755F1E782D7A}" type="presOf" srcId="{DEEC9939-EE58-4D0D-9606-167796954CDC}" destId="{A3E22D75-0827-5B4E-B5A5-BE260A27C253}" srcOrd="1" destOrd="0" presId="urn:microsoft.com/office/officeart/2016/7/layout/RepeatingBendingProcessNew"/>
    <dgm:cxn modelId="{FED67176-2D77-0D47-9FFC-1AB43171F69D}" type="presOf" srcId="{954DD2E4-011F-48D6-8D3B-24B2522071A8}" destId="{CB67A5EE-7C99-F147-AB39-C343B441CF08}" srcOrd="1" destOrd="0" presId="urn:microsoft.com/office/officeart/2016/7/layout/RepeatingBendingProcessNew"/>
    <dgm:cxn modelId="{71526777-99D6-9642-979C-60B80302E1FA}" type="presOf" srcId="{C1AE7513-5959-4130-B3C6-6C35888B634E}" destId="{2C44DF6F-0520-AE43-A8F5-E2297066A91F}" srcOrd="0" destOrd="0" presId="urn:microsoft.com/office/officeart/2016/7/layout/RepeatingBendingProcessNew"/>
    <dgm:cxn modelId="{951F8E79-0AD7-1743-86AE-7EC24E5929F1}" type="presOf" srcId="{5E1E89C8-17C1-437C-A04D-6331267182BF}" destId="{271A2827-F8FA-2740-846B-5F3D0FB4BF65}" srcOrd="0" destOrd="0" presId="urn:microsoft.com/office/officeart/2016/7/layout/RepeatingBendingProcessNew"/>
    <dgm:cxn modelId="{3E869F79-5765-4C3F-9AD5-209772C5D493}" srcId="{AE4575FE-456B-4529-BA12-3D7463C4D9ED}" destId="{C1AE7513-5959-4130-B3C6-6C35888B634E}" srcOrd="13" destOrd="0" parTransId="{84E22E13-759C-47C3-97AB-36925066E46E}" sibTransId="{954DD2E4-011F-48D6-8D3B-24B2522071A8}"/>
    <dgm:cxn modelId="{312A6082-5059-7440-A7B2-5313C497FA34}" type="presOf" srcId="{EE362792-A36F-4AE0-9FB7-419A191878ED}" destId="{7E4AECE2-1305-C14A-80D9-11F50786D982}" srcOrd="0" destOrd="0" presId="urn:microsoft.com/office/officeart/2016/7/layout/RepeatingBendingProcessNew"/>
    <dgm:cxn modelId="{2C849C87-7132-48EC-9D94-BCC9EB52973F}" srcId="{AE4575FE-456B-4529-BA12-3D7463C4D9ED}" destId="{CD810494-EAA4-40C4-882D-21604C97D2B6}" srcOrd="12" destOrd="0" parTransId="{3DF38A5F-4381-401B-8643-8F0A63927217}" sibTransId="{7B5061CA-3F20-4BB2-808C-59CE70F0B70F}"/>
    <dgm:cxn modelId="{FD5BF987-CD06-7743-AF9A-69A048A6F550}" type="presOf" srcId="{A84C1130-C392-4EBB-930B-73AC346FE7BD}" destId="{69EFBB0B-CA23-C54F-8717-76F56F82A75D}" srcOrd="0" destOrd="0" presId="urn:microsoft.com/office/officeart/2016/7/layout/RepeatingBendingProcessNew"/>
    <dgm:cxn modelId="{DF529F88-D558-714D-AD2F-8310CC00CB28}" type="presOf" srcId="{BA7FF3E8-483E-4752-92FE-B01CA976F262}" destId="{5E62F0C4-2CC8-DF4A-9041-E40E20B4036F}" srcOrd="0" destOrd="0" presId="urn:microsoft.com/office/officeart/2016/7/layout/RepeatingBendingProcessNew"/>
    <dgm:cxn modelId="{F9B60589-9CDC-7949-964B-139645E939AE}" type="presOf" srcId="{AE4575FE-456B-4529-BA12-3D7463C4D9ED}" destId="{DF9BAF44-F83F-644D-9A7A-ED9CC93A650F}" srcOrd="0" destOrd="0" presId="urn:microsoft.com/office/officeart/2016/7/layout/RepeatingBendingProcessNew"/>
    <dgm:cxn modelId="{40DF2598-23E4-7D46-ADB1-409226011F70}" type="presOf" srcId="{315387C5-4827-4B7F-8B00-69DE2FE8C6BD}" destId="{57B27283-E419-1046-A020-6083D86DC837}" srcOrd="0" destOrd="0" presId="urn:microsoft.com/office/officeart/2016/7/layout/RepeatingBendingProcessNew"/>
    <dgm:cxn modelId="{FE1EBE99-A078-4FD0-8CA6-B3923355426D}" srcId="{AE4575FE-456B-4529-BA12-3D7463C4D9ED}" destId="{602F9A68-795F-40FD-8A3F-67B50F109F39}" srcOrd="1" destOrd="0" parTransId="{712BA976-E2B0-4FA6-B2F6-0BF4CF2FA066}" sibTransId="{859E4593-0B8B-4C5C-9E0E-0E083A7FDA08}"/>
    <dgm:cxn modelId="{BD14499C-E7E2-4043-A059-E2CA6427C67C}" type="presOf" srcId="{E39B82E8-10A8-4A77-A305-49412686BE89}" destId="{2EF8011D-5F76-B94D-9904-E382497EDFA8}" srcOrd="0" destOrd="0" presId="urn:microsoft.com/office/officeart/2016/7/layout/RepeatingBendingProcessNew"/>
    <dgm:cxn modelId="{E3C8279D-B5CC-3840-A6DD-BCA320ADDECD}" type="presOf" srcId="{859E4593-0B8B-4C5C-9E0E-0E083A7FDA08}" destId="{56659FAD-55FE-D841-B894-1E8097D4FF1D}" srcOrd="1" destOrd="0" presId="urn:microsoft.com/office/officeart/2016/7/layout/RepeatingBendingProcessNew"/>
    <dgm:cxn modelId="{4C9EFD9E-309B-AF43-A2CC-95405A3B5D40}" type="presOf" srcId="{EE362792-A36F-4AE0-9FB7-419A191878ED}" destId="{38CD7A0B-45E2-DE4E-B42A-E0FF77A7C7F6}" srcOrd="1" destOrd="0" presId="urn:microsoft.com/office/officeart/2016/7/layout/RepeatingBendingProcessNew"/>
    <dgm:cxn modelId="{7EB4DFA3-E7EB-0642-9E39-B0DA0DF352B2}" type="presOf" srcId="{CD810494-EAA4-40C4-882D-21604C97D2B6}" destId="{2671D4FD-FBFF-C941-B956-889F4D79A279}" srcOrd="0" destOrd="0" presId="urn:microsoft.com/office/officeart/2016/7/layout/RepeatingBendingProcessNew"/>
    <dgm:cxn modelId="{C1A0F3A7-D557-864E-9CEE-B8AF46806AFF}" type="presOf" srcId="{7B5061CA-3F20-4BB2-808C-59CE70F0B70F}" destId="{2EE61CD1-7956-D445-9144-5EDB9C0C5DE8}" srcOrd="0" destOrd="0" presId="urn:microsoft.com/office/officeart/2016/7/layout/RepeatingBendingProcessNew"/>
    <dgm:cxn modelId="{10D4D2A9-88DF-3E4E-9120-EBBEFD5EEEDC}" type="presOf" srcId="{048CBDA4-06BB-4F28-AB26-704AC3F6828A}" destId="{CEB8FB47-2A8C-4F45-A57F-6FBD05E07929}" srcOrd="0" destOrd="0" presId="urn:microsoft.com/office/officeart/2016/7/layout/RepeatingBendingProcessNew"/>
    <dgm:cxn modelId="{1C2E0CB3-6519-3F44-985B-0483CF940D9C}" type="presOf" srcId="{A034EAC5-0ADD-454C-A140-942EC47ED6CE}" destId="{D6559332-CABC-8440-BE26-1028B9E721F3}" srcOrd="0" destOrd="0" presId="urn:microsoft.com/office/officeart/2016/7/layout/RepeatingBendingProcessNew"/>
    <dgm:cxn modelId="{3FB109BC-79A8-4FD0-8FE9-881FBD47CCF8}" srcId="{AE4575FE-456B-4529-BA12-3D7463C4D9ED}" destId="{A84C1130-C392-4EBB-930B-73AC346FE7BD}" srcOrd="14" destOrd="0" parTransId="{193CC3D3-2A03-4E4C-86F5-37A9604B695D}" sibTransId="{DDD021BA-0D5F-4695-912C-5373CEE2E738}"/>
    <dgm:cxn modelId="{2CAB90BD-8899-F349-BAFB-9027E3A081A5}" type="presOf" srcId="{27810F04-32DA-4C17-8AC3-93E4C96E64D7}" destId="{A62C7A85-5A14-1B41-A52C-6FB423BFD60D}" srcOrd="0" destOrd="0" presId="urn:microsoft.com/office/officeart/2016/7/layout/RepeatingBendingProcessNew"/>
    <dgm:cxn modelId="{0E0BB1C1-C66D-634C-8D88-B86D9A346C5F}" type="presOf" srcId="{3208F509-F06E-4E64-9591-32DA59451638}" destId="{C51FC929-E48F-1A4D-8577-FB4F8E4485D6}" srcOrd="0" destOrd="0" presId="urn:microsoft.com/office/officeart/2016/7/layout/RepeatingBendingProcessNew"/>
    <dgm:cxn modelId="{6464E5C2-4910-4F19-A97E-1BD27FD05501}" srcId="{AE4575FE-456B-4529-BA12-3D7463C4D9ED}" destId="{45C1E80E-D5C0-4234-9677-8DB4324BE14B}" srcOrd="3" destOrd="0" parTransId="{48E3B984-AEE7-49F3-ADD2-D228C5CD3642}" sibTransId="{DEEC9939-EE58-4D0D-9606-167796954CDC}"/>
    <dgm:cxn modelId="{387188C4-1366-4B45-90D5-3296CEC8F3B4}" type="presOf" srcId="{3208F509-F06E-4E64-9591-32DA59451638}" destId="{876EA4E9-84CB-E648-A633-F3A6DAFCEBD9}" srcOrd="1" destOrd="0" presId="urn:microsoft.com/office/officeart/2016/7/layout/RepeatingBendingProcessNew"/>
    <dgm:cxn modelId="{8791B9C9-E248-9D4C-BCDA-74405995D386}" type="presOf" srcId="{1296745A-5FCB-4827-920D-E33BA17DCEAC}" destId="{C85975FE-A268-F649-B4F8-A7FBD9688A2C}" srcOrd="0" destOrd="0" presId="urn:microsoft.com/office/officeart/2016/7/layout/RepeatingBendingProcessNew"/>
    <dgm:cxn modelId="{8C3B34CE-B321-C344-9BA8-AA276B539144}" type="presOf" srcId="{F30FDB49-7427-47E8-A449-A39B52834294}" destId="{F558227F-7D8C-A445-A114-26A3302BD4CA}" srcOrd="1" destOrd="0" presId="urn:microsoft.com/office/officeart/2016/7/layout/RepeatingBendingProcessNew"/>
    <dgm:cxn modelId="{3CDC35D2-8788-7143-B518-856D24755DE2}" type="presOf" srcId="{54F468A0-40A1-409B-BB48-F7437CF0A030}" destId="{3F2CA11E-3A56-4441-9A3C-F7DEC0494CAC}" srcOrd="1" destOrd="0" presId="urn:microsoft.com/office/officeart/2016/7/layout/RepeatingBendingProcessNew"/>
    <dgm:cxn modelId="{BB0E3EE1-8104-4DE0-AD12-74F4B110D625}" srcId="{AE4575FE-456B-4529-BA12-3D7463C4D9ED}" destId="{BA7FF3E8-483E-4752-92FE-B01CA976F262}" srcOrd="11" destOrd="0" parTransId="{D22BA65E-BB49-483A-86F8-ADC046D7D1C0}" sibTransId="{9F450DB9-6D57-46C6-B7F2-CA9981121249}"/>
    <dgm:cxn modelId="{0B408CE4-C4EE-3548-BD0E-28604B08B809}" type="presOf" srcId="{1F3AE825-A0BC-4BA2-A8DB-642A15479695}" destId="{7D83A51C-3D30-2C4C-A276-2AD409EC839C}" srcOrd="0" destOrd="0" presId="urn:microsoft.com/office/officeart/2016/7/layout/RepeatingBendingProcessNew"/>
    <dgm:cxn modelId="{211BA3E7-8521-2D40-9153-2C9BCE04DCF1}" type="presOf" srcId="{DEEF0144-3E39-4B44-8117-F9AC8A39AC08}" destId="{482F216F-94A8-A143-B54D-AAE67450C631}" srcOrd="0" destOrd="0" presId="urn:microsoft.com/office/officeart/2016/7/layout/RepeatingBendingProcessNew"/>
    <dgm:cxn modelId="{80041BED-4EFF-48E4-B8F7-B5E8722F1044}" srcId="{AE4575FE-456B-4529-BA12-3D7463C4D9ED}" destId="{27810F04-32DA-4C17-8AC3-93E4C96E64D7}" srcOrd="4" destOrd="0" parTransId="{3022B761-2DBF-45BB-89B6-529CD4BDC3A1}" sibTransId="{048CBDA4-06BB-4F28-AB26-704AC3F6828A}"/>
    <dgm:cxn modelId="{954B6CEE-BF21-4769-AE83-E885BBA083C0}" srcId="{AE4575FE-456B-4529-BA12-3D7463C4D9ED}" destId="{3F3ADD20-8DAF-4839-8A9F-8B0EB6765E7F}" srcOrd="6" destOrd="0" parTransId="{213C8DD4-6C29-48EA-AE91-DA1A73D37CE5}" sibTransId="{BE2C2B6E-3B71-4BE9-AEB3-C3794489F4FF}"/>
    <dgm:cxn modelId="{ED8D2CF5-CF4D-4E9C-BA22-02FF67BAD7FF}" srcId="{AE4575FE-456B-4529-BA12-3D7463C4D9ED}" destId="{2AC80968-F847-4499-BAAB-14980428E330}" srcOrd="2" destOrd="0" parTransId="{ECF63658-E6A4-408F-A1B6-57CFC930B187}" sibTransId="{A034EAC5-0ADD-454C-A140-942EC47ED6CE}"/>
    <dgm:cxn modelId="{F374B3F5-E84C-4121-9219-A90BDB4E7BE4}" srcId="{AE4575FE-456B-4529-BA12-3D7463C4D9ED}" destId="{2085CBA2-A0B3-4462-BF69-01111D5BA9F4}" srcOrd="8" destOrd="0" parTransId="{406D1EC9-07DE-495B-82CF-E8B86D7AA850}" sibTransId="{1296745A-5FCB-4827-920D-E33BA17DCEAC}"/>
    <dgm:cxn modelId="{E24158FA-70A3-A546-96DF-69322230CBAC}" type="presOf" srcId="{79F1BFA0-3900-42E8-AAB3-673E5D723CDE}" destId="{BCB469ED-1C5E-4D4D-830D-6E9535FB5515}" srcOrd="0" destOrd="0" presId="urn:microsoft.com/office/officeart/2016/7/layout/RepeatingBendingProcessNew"/>
    <dgm:cxn modelId="{E1F464FA-2D5B-44EA-B641-76E2A6B2BED9}" srcId="{AE4575FE-456B-4529-BA12-3D7463C4D9ED}" destId="{2FA0674A-F678-4B1B-BBED-AD09496401D1}" srcOrd="16" destOrd="0" parTransId="{5BAFBDA4-93B3-4524-BDEA-F4F28FB976C7}" sibTransId="{3208F509-F06E-4E64-9591-32DA59451638}"/>
    <dgm:cxn modelId="{999257DB-CE6B-9649-B896-85AE5F4A1B98}" type="presParOf" srcId="{DF9BAF44-F83F-644D-9A7A-ED9CC93A650F}" destId="{2EF8011D-5F76-B94D-9904-E382497EDFA8}" srcOrd="0" destOrd="0" presId="urn:microsoft.com/office/officeart/2016/7/layout/RepeatingBendingProcessNew"/>
    <dgm:cxn modelId="{91AC0AE2-AE27-7249-A0CC-3A212BC73622}" type="presParOf" srcId="{DF9BAF44-F83F-644D-9A7A-ED9CC93A650F}" destId="{7D83A51C-3D30-2C4C-A276-2AD409EC839C}" srcOrd="1" destOrd="0" presId="urn:microsoft.com/office/officeart/2016/7/layout/RepeatingBendingProcessNew"/>
    <dgm:cxn modelId="{AC1E9D3C-77C8-CC4F-BE62-EB25C90D0C8F}" type="presParOf" srcId="{7D83A51C-3D30-2C4C-A276-2AD409EC839C}" destId="{F60649AF-708A-8B4A-A746-5FBDBD1DEC61}" srcOrd="0" destOrd="0" presId="urn:microsoft.com/office/officeart/2016/7/layout/RepeatingBendingProcessNew"/>
    <dgm:cxn modelId="{95F945C4-FE01-2D42-BFC4-68D5023E517D}" type="presParOf" srcId="{DF9BAF44-F83F-644D-9A7A-ED9CC93A650F}" destId="{3FDF640A-7175-A742-9507-80DAB9353956}" srcOrd="2" destOrd="0" presId="urn:microsoft.com/office/officeart/2016/7/layout/RepeatingBendingProcessNew"/>
    <dgm:cxn modelId="{11C7C481-3BF1-5543-96F4-8DCD2A83FA8B}" type="presParOf" srcId="{DF9BAF44-F83F-644D-9A7A-ED9CC93A650F}" destId="{C22F8E41-C4BD-8149-8853-CAC92169655E}" srcOrd="3" destOrd="0" presId="urn:microsoft.com/office/officeart/2016/7/layout/RepeatingBendingProcessNew"/>
    <dgm:cxn modelId="{DF2917F6-298D-D84D-AD54-2675AC36EE51}" type="presParOf" srcId="{C22F8E41-C4BD-8149-8853-CAC92169655E}" destId="{56659FAD-55FE-D841-B894-1E8097D4FF1D}" srcOrd="0" destOrd="0" presId="urn:microsoft.com/office/officeart/2016/7/layout/RepeatingBendingProcessNew"/>
    <dgm:cxn modelId="{7BDEFBD8-36E2-F346-AB97-5A4E68C53CFE}" type="presParOf" srcId="{DF9BAF44-F83F-644D-9A7A-ED9CC93A650F}" destId="{117BA782-217F-274F-8E32-F56D7DEBFE67}" srcOrd="4" destOrd="0" presId="urn:microsoft.com/office/officeart/2016/7/layout/RepeatingBendingProcessNew"/>
    <dgm:cxn modelId="{D08AB445-5BBF-D448-A656-99F6B3B079B0}" type="presParOf" srcId="{DF9BAF44-F83F-644D-9A7A-ED9CC93A650F}" destId="{D6559332-CABC-8440-BE26-1028B9E721F3}" srcOrd="5" destOrd="0" presId="urn:microsoft.com/office/officeart/2016/7/layout/RepeatingBendingProcessNew"/>
    <dgm:cxn modelId="{08BE5867-D00C-EB4A-B659-F847515C4120}" type="presParOf" srcId="{D6559332-CABC-8440-BE26-1028B9E721F3}" destId="{C36928CC-4C31-BD4E-A13D-87FE018B94C0}" srcOrd="0" destOrd="0" presId="urn:microsoft.com/office/officeart/2016/7/layout/RepeatingBendingProcessNew"/>
    <dgm:cxn modelId="{310102BA-1CFE-B043-84E1-5805083B2367}" type="presParOf" srcId="{DF9BAF44-F83F-644D-9A7A-ED9CC93A650F}" destId="{5F53276B-D4EC-DF42-8F5F-B828A8621570}" srcOrd="6" destOrd="0" presId="urn:microsoft.com/office/officeart/2016/7/layout/RepeatingBendingProcessNew"/>
    <dgm:cxn modelId="{3995416C-3FCE-8A42-B774-4E56279EA595}" type="presParOf" srcId="{DF9BAF44-F83F-644D-9A7A-ED9CC93A650F}" destId="{4FC3FF0E-AAD6-B74D-84F0-362AA7143BF8}" srcOrd="7" destOrd="0" presId="urn:microsoft.com/office/officeart/2016/7/layout/RepeatingBendingProcessNew"/>
    <dgm:cxn modelId="{EDDFBA58-79DA-5442-BED6-B9A3D18F4785}" type="presParOf" srcId="{4FC3FF0E-AAD6-B74D-84F0-362AA7143BF8}" destId="{A3E22D75-0827-5B4E-B5A5-BE260A27C253}" srcOrd="0" destOrd="0" presId="urn:microsoft.com/office/officeart/2016/7/layout/RepeatingBendingProcessNew"/>
    <dgm:cxn modelId="{6FB2EA21-222B-4C47-A7FE-93DE58AB1996}" type="presParOf" srcId="{DF9BAF44-F83F-644D-9A7A-ED9CC93A650F}" destId="{A62C7A85-5A14-1B41-A52C-6FB423BFD60D}" srcOrd="8" destOrd="0" presId="urn:microsoft.com/office/officeart/2016/7/layout/RepeatingBendingProcessNew"/>
    <dgm:cxn modelId="{A2B055E4-ACF6-0847-A239-5CB8B143F523}" type="presParOf" srcId="{DF9BAF44-F83F-644D-9A7A-ED9CC93A650F}" destId="{CEB8FB47-2A8C-4F45-A57F-6FBD05E07929}" srcOrd="9" destOrd="0" presId="urn:microsoft.com/office/officeart/2016/7/layout/RepeatingBendingProcessNew"/>
    <dgm:cxn modelId="{F7585940-D14B-0145-B4F1-0C0BD2843052}" type="presParOf" srcId="{CEB8FB47-2A8C-4F45-A57F-6FBD05E07929}" destId="{4628FDBA-659F-E54D-8C79-3A670D6BCEB3}" srcOrd="0" destOrd="0" presId="urn:microsoft.com/office/officeart/2016/7/layout/RepeatingBendingProcessNew"/>
    <dgm:cxn modelId="{D7A23502-815A-094D-9837-BE803F05656A}" type="presParOf" srcId="{DF9BAF44-F83F-644D-9A7A-ED9CC93A650F}" destId="{22BCE5F4-6E90-BD42-98E9-F5141D21CD4D}" srcOrd="10" destOrd="0" presId="urn:microsoft.com/office/officeart/2016/7/layout/RepeatingBendingProcessNew"/>
    <dgm:cxn modelId="{514101CD-5BA5-0948-8569-AA981A661459}" type="presParOf" srcId="{DF9BAF44-F83F-644D-9A7A-ED9CC93A650F}" destId="{92FD9141-C74C-B74A-9CFD-292A8C8ECD82}" srcOrd="11" destOrd="0" presId="urn:microsoft.com/office/officeart/2016/7/layout/RepeatingBendingProcessNew"/>
    <dgm:cxn modelId="{69FD5DA0-F338-FB46-9C65-398491FBBF37}" type="presParOf" srcId="{92FD9141-C74C-B74A-9CFD-292A8C8ECD82}" destId="{F558227F-7D8C-A445-A114-26A3302BD4CA}" srcOrd="0" destOrd="0" presId="urn:microsoft.com/office/officeart/2016/7/layout/RepeatingBendingProcessNew"/>
    <dgm:cxn modelId="{2D518FDE-1C59-044D-908F-126E2E2D3B85}" type="presParOf" srcId="{DF9BAF44-F83F-644D-9A7A-ED9CC93A650F}" destId="{358AC6FE-89D8-5F4D-8B17-16DD1A2008F6}" srcOrd="12" destOrd="0" presId="urn:microsoft.com/office/officeart/2016/7/layout/RepeatingBendingProcessNew"/>
    <dgm:cxn modelId="{679B3AE9-F373-1C48-9ED4-F435AD059E97}" type="presParOf" srcId="{DF9BAF44-F83F-644D-9A7A-ED9CC93A650F}" destId="{AA9E5AEF-76AE-574B-87BE-828A569A020E}" srcOrd="13" destOrd="0" presId="urn:microsoft.com/office/officeart/2016/7/layout/RepeatingBendingProcessNew"/>
    <dgm:cxn modelId="{FEA60DB6-F250-6947-81B1-520FDBA22D84}" type="presParOf" srcId="{AA9E5AEF-76AE-574B-87BE-828A569A020E}" destId="{D5683BD8-EE35-6543-9AD9-42C05677EB38}" srcOrd="0" destOrd="0" presId="urn:microsoft.com/office/officeart/2016/7/layout/RepeatingBendingProcessNew"/>
    <dgm:cxn modelId="{237A0553-1FBF-154F-8FB9-D264AF92BAD4}" type="presParOf" srcId="{DF9BAF44-F83F-644D-9A7A-ED9CC93A650F}" destId="{BCB469ED-1C5E-4D4D-830D-6E9535FB5515}" srcOrd="14" destOrd="0" presId="urn:microsoft.com/office/officeart/2016/7/layout/RepeatingBendingProcessNew"/>
    <dgm:cxn modelId="{1820441C-2E0D-744C-8EE2-28745895392C}" type="presParOf" srcId="{DF9BAF44-F83F-644D-9A7A-ED9CC93A650F}" destId="{57B27283-E419-1046-A020-6083D86DC837}" srcOrd="15" destOrd="0" presId="urn:microsoft.com/office/officeart/2016/7/layout/RepeatingBendingProcessNew"/>
    <dgm:cxn modelId="{C1B9967B-34A7-7E44-A961-83F67627DA7C}" type="presParOf" srcId="{57B27283-E419-1046-A020-6083D86DC837}" destId="{809B80BE-4BBB-6445-9981-F481ECF75B8A}" srcOrd="0" destOrd="0" presId="urn:microsoft.com/office/officeart/2016/7/layout/RepeatingBendingProcessNew"/>
    <dgm:cxn modelId="{BCBA880E-E34D-A34C-9CB0-E07E11913F5E}" type="presParOf" srcId="{DF9BAF44-F83F-644D-9A7A-ED9CC93A650F}" destId="{7AC5B3F0-1220-1242-9920-A4703B6DA995}" srcOrd="16" destOrd="0" presId="urn:microsoft.com/office/officeart/2016/7/layout/RepeatingBendingProcessNew"/>
    <dgm:cxn modelId="{086E943B-B293-394E-8BE7-B1D20B091444}" type="presParOf" srcId="{DF9BAF44-F83F-644D-9A7A-ED9CC93A650F}" destId="{C85975FE-A268-F649-B4F8-A7FBD9688A2C}" srcOrd="17" destOrd="0" presId="urn:microsoft.com/office/officeart/2016/7/layout/RepeatingBendingProcessNew"/>
    <dgm:cxn modelId="{8E4FE71E-20D0-974A-946F-DF0DBCDA9C41}" type="presParOf" srcId="{C85975FE-A268-F649-B4F8-A7FBD9688A2C}" destId="{F875EDD8-DA7F-F94E-A7A1-C7C1BDCE4E90}" srcOrd="0" destOrd="0" presId="urn:microsoft.com/office/officeart/2016/7/layout/RepeatingBendingProcessNew"/>
    <dgm:cxn modelId="{D074C671-F8E3-4A47-8C16-1F42913242B6}" type="presParOf" srcId="{DF9BAF44-F83F-644D-9A7A-ED9CC93A650F}" destId="{74D3B108-7E7B-E544-9161-BAEA4CA6433F}" srcOrd="18" destOrd="0" presId="urn:microsoft.com/office/officeart/2016/7/layout/RepeatingBendingProcessNew"/>
    <dgm:cxn modelId="{B0521E80-C0CF-5747-821A-30CFAB72F31C}" type="presParOf" srcId="{DF9BAF44-F83F-644D-9A7A-ED9CC93A650F}" destId="{BABE78B1-C74F-5443-8F60-5EA4E6AB8C65}" srcOrd="19" destOrd="0" presId="urn:microsoft.com/office/officeart/2016/7/layout/RepeatingBendingProcessNew"/>
    <dgm:cxn modelId="{892B40E4-A7E5-7E4E-A12E-503E4120983E}" type="presParOf" srcId="{BABE78B1-C74F-5443-8F60-5EA4E6AB8C65}" destId="{3F2CA11E-3A56-4441-9A3C-F7DEC0494CAC}" srcOrd="0" destOrd="0" presId="urn:microsoft.com/office/officeart/2016/7/layout/RepeatingBendingProcessNew"/>
    <dgm:cxn modelId="{3FE473F8-D623-7E44-85B0-2CFE065CC875}" type="presParOf" srcId="{DF9BAF44-F83F-644D-9A7A-ED9CC93A650F}" destId="{AE4BEF79-18B0-7541-85FF-B8961FDD9272}" srcOrd="20" destOrd="0" presId="urn:microsoft.com/office/officeart/2016/7/layout/RepeatingBendingProcessNew"/>
    <dgm:cxn modelId="{1B4931C3-DECE-7F4D-B496-3E3C277BC314}" type="presParOf" srcId="{DF9BAF44-F83F-644D-9A7A-ED9CC93A650F}" destId="{718D152F-585C-6640-864C-4839C30E7F14}" srcOrd="21" destOrd="0" presId="urn:microsoft.com/office/officeart/2016/7/layout/RepeatingBendingProcessNew"/>
    <dgm:cxn modelId="{5E89A939-D704-6847-AE64-AE93A4F3D9EB}" type="presParOf" srcId="{718D152F-585C-6640-864C-4839C30E7F14}" destId="{F967088D-A652-1545-9504-626894E3A90E}" srcOrd="0" destOrd="0" presId="urn:microsoft.com/office/officeart/2016/7/layout/RepeatingBendingProcessNew"/>
    <dgm:cxn modelId="{7B3B1CF0-0A69-3341-8510-9C8EB7945EF2}" type="presParOf" srcId="{DF9BAF44-F83F-644D-9A7A-ED9CC93A650F}" destId="{5E62F0C4-2CC8-DF4A-9041-E40E20B4036F}" srcOrd="22" destOrd="0" presId="urn:microsoft.com/office/officeart/2016/7/layout/RepeatingBendingProcessNew"/>
    <dgm:cxn modelId="{CA7EB07F-A134-5140-A99C-5D06A2757897}" type="presParOf" srcId="{DF9BAF44-F83F-644D-9A7A-ED9CC93A650F}" destId="{4F880C57-B40C-F34C-97CB-047BEBF62D94}" srcOrd="23" destOrd="0" presId="urn:microsoft.com/office/officeart/2016/7/layout/RepeatingBendingProcessNew"/>
    <dgm:cxn modelId="{2AD35700-E173-9040-AEC1-9C458E7038D8}" type="presParOf" srcId="{4F880C57-B40C-F34C-97CB-047BEBF62D94}" destId="{3F00FF75-4DA7-E647-9C74-22B5A59E2F49}" srcOrd="0" destOrd="0" presId="urn:microsoft.com/office/officeart/2016/7/layout/RepeatingBendingProcessNew"/>
    <dgm:cxn modelId="{4FAFB5D6-4443-D14A-A143-192186731957}" type="presParOf" srcId="{DF9BAF44-F83F-644D-9A7A-ED9CC93A650F}" destId="{2671D4FD-FBFF-C941-B956-889F4D79A279}" srcOrd="24" destOrd="0" presId="urn:microsoft.com/office/officeart/2016/7/layout/RepeatingBendingProcessNew"/>
    <dgm:cxn modelId="{7B08D95D-248B-5E4C-94C6-A06B662C5FE6}" type="presParOf" srcId="{DF9BAF44-F83F-644D-9A7A-ED9CC93A650F}" destId="{2EE61CD1-7956-D445-9144-5EDB9C0C5DE8}" srcOrd="25" destOrd="0" presId="urn:microsoft.com/office/officeart/2016/7/layout/RepeatingBendingProcessNew"/>
    <dgm:cxn modelId="{EDC2122C-2AD7-464B-BF50-E6003D330BFC}" type="presParOf" srcId="{2EE61CD1-7956-D445-9144-5EDB9C0C5DE8}" destId="{A6CDB3B4-BCD1-4F4D-9D91-2139EF54F884}" srcOrd="0" destOrd="0" presId="urn:microsoft.com/office/officeart/2016/7/layout/RepeatingBendingProcessNew"/>
    <dgm:cxn modelId="{0A2458B5-1625-CB4C-A749-C1F0F80760D9}" type="presParOf" srcId="{DF9BAF44-F83F-644D-9A7A-ED9CC93A650F}" destId="{2C44DF6F-0520-AE43-A8F5-E2297066A91F}" srcOrd="26" destOrd="0" presId="urn:microsoft.com/office/officeart/2016/7/layout/RepeatingBendingProcessNew"/>
    <dgm:cxn modelId="{F1C873C3-4551-754C-A7EE-07D0F1006F48}" type="presParOf" srcId="{DF9BAF44-F83F-644D-9A7A-ED9CC93A650F}" destId="{946FFE37-876B-FD41-9F91-45D5F48F5F10}" srcOrd="27" destOrd="0" presId="urn:microsoft.com/office/officeart/2016/7/layout/RepeatingBendingProcessNew"/>
    <dgm:cxn modelId="{0A187130-56C4-484A-861B-9C3C9F58590D}" type="presParOf" srcId="{946FFE37-876B-FD41-9F91-45D5F48F5F10}" destId="{CB67A5EE-7C99-F147-AB39-C343B441CF08}" srcOrd="0" destOrd="0" presId="urn:microsoft.com/office/officeart/2016/7/layout/RepeatingBendingProcessNew"/>
    <dgm:cxn modelId="{23343A58-A7F3-E542-855B-7A32B66B7C32}" type="presParOf" srcId="{DF9BAF44-F83F-644D-9A7A-ED9CC93A650F}" destId="{69EFBB0B-CA23-C54F-8717-76F56F82A75D}" srcOrd="28" destOrd="0" presId="urn:microsoft.com/office/officeart/2016/7/layout/RepeatingBendingProcessNew"/>
    <dgm:cxn modelId="{B06034EF-3108-6B44-8924-0D8D94F10DF6}" type="presParOf" srcId="{DF9BAF44-F83F-644D-9A7A-ED9CC93A650F}" destId="{30072F8C-C76D-E349-A491-A850E35E0AE8}" srcOrd="29" destOrd="0" presId="urn:microsoft.com/office/officeart/2016/7/layout/RepeatingBendingProcessNew"/>
    <dgm:cxn modelId="{6A1B320C-8B9F-9143-9F01-4C68FF09BF7D}" type="presParOf" srcId="{30072F8C-C76D-E349-A491-A850E35E0AE8}" destId="{F7F6495E-2BD9-824E-BA5A-D7E92C5A0C2F}" srcOrd="0" destOrd="0" presId="urn:microsoft.com/office/officeart/2016/7/layout/RepeatingBendingProcessNew"/>
    <dgm:cxn modelId="{96F22D8C-EFCA-7642-8636-74EE033394C7}" type="presParOf" srcId="{DF9BAF44-F83F-644D-9A7A-ED9CC93A650F}" destId="{482F216F-94A8-A143-B54D-AAE67450C631}" srcOrd="30" destOrd="0" presId="urn:microsoft.com/office/officeart/2016/7/layout/RepeatingBendingProcessNew"/>
    <dgm:cxn modelId="{80CA1421-582A-1F43-8C39-8FCDC712AFE5}" type="presParOf" srcId="{DF9BAF44-F83F-644D-9A7A-ED9CC93A650F}" destId="{62E2C3CE-E59E-7F43-BDD3-188EAE10E76F}" srcOrd="31" destOrd="0" presId="urn:microsoft.com/office/officeart/2016/7/layout/RepeatingBendingProcessNew"/>
    <dgm:cxn modelId="{D816546D-2DB9-C74D-B27E-9D766C7D10ED}" type="presParOf" srcId="{62E2C3CE-E59E-7F43-BDD3-188EAE10E76F}" destId="{E11A2B04-AA98-E649-A78F-286E8BE3C1A9}" srcOrd="0" destOrd="0" presId="urn:microsoft.com/office/officeart/2016/7/layout/RepeatingBendingProcessNew"/>
    <dgm:cxn modelId="{C61A2AAB-03BF-B34E-81F5-AC279A3F7E67}" type="presParOf" srcId="{DF9BAF44-F83F-644D-9A7A-ED9CC93A650F}" destId="{9F1D7849-BEDE-9447-A46A-A4C458922ACB}" srcOrd="32" destOrd="0" presId="urn:microsoft.com/office/officeart/2016/7/layout/RepeatingBendingProcessNew"/>
    <dgm:cxn modelId="{91D92BC6-658B-4244-B6ED-AA39A86659BA}" type="presParOf" srcId="{DF9BAF44-F83F-644D-9A7A-ED9CC93A650F}" destId="{C51FC929-E48F-1A4D-8577-FB4F8E4485D6}" srcOrd="33" destOrd="0" presId="urn:microsoft.com/office/officeart/2016/7/layout/RepeatingBendingProcessNew"/>
    <dgm:cxn modelId="{A0E70224-E9D7-EA4F-944D-7E052D0C91E2}" type="presParOf" srcId="{C51FC929-E48F-1A4D-8577-FB4F8E4485D6}" destId="{876EA4E9-84CB-E648-A633-F3A6DAFCEBD9}" srcOrd="0" destOrd="0" presId="urn:microsoft.com/office/officeart/2016/7/layout/RepeatingBendingProcessNew"/>
    <dgm:cxn modelId="{9FDF31A8-5512-6E41-9B4C-B059076980E0}" type="presParOf" srcId="{DF9BAF44-F83F-644D-9A7A-ED9CC93A650F}" destId="{ECB1BE48-9E15-E246-90AB-29E1CDFF133F}" srcOrd="34" destOrd="0" presId="urn:microsoft.com/office/officeart/2016/7/layout/RepeatingBendingProcessNew"/>
    <dgm:cxn modelId="{E1E62FA1-7284-AD4B-B60D-B11313308CEE}" type="presParOf" srcId="{DF9BAF44-F83F-644D-9A7A-ED9CC93A650F}" destId="{7E4AECE2-1305-C14A-80D9-11F50786D982}" srcOrd="35" destOrd="0" presId="urn:microsoft.com/office/officeart/2016/7/layout/RepeatingBendingProcessNew"/>
    <dgm:cxn modelId="{1B9160F6-AF6B-9B4F-875B-E5FCE02261AA}" type="presParOf" srcId="{7E4AECE2-1305-C14A-80D9-11F50786D982}" destId="{38CD7A0B-45E2-DE4E-B42A-E0FF77A7C7F6}" srcOrd="0" destOrd="0" presId="urn:microsoft.com/office/officeart/2016/7/layout/RepeatingBendingProcessNew"/>
    <dgm:cxn modelId="{852195DC-10C0-0D44-ADE9-3CC94E342CD1}" type="presParOf" srcId="{DF9BAF44-F83F-644D-9A7A-ED9CC93A650F}" destId="{271A2827-F8FA-2740-846B-5F3D0FB4BF65}" srcOrd="3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B897EC7-8F15-4A18-A94B-F5FF14FAB40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95C78F3-EBBA-40E3-B165-0F9C19667AED}">
      <dgm:prSet/>
      <dgm:spPr/>
      <dgm:t>
        <a:bodyPr/>
        <a:lstStyle/>
        <a:p>
          <a:r>
            <a:rPr lang="en-US" dirty="0"/>
            <a:t>Enhances student engagement in discussions and classroom life. </a:t>
          </a:r>
        </a:p>
      </dgm:t>
    </dgm:pt>
    <dgm:pt modelId="{26A9763F-6648-44E1-AF10-58DA54149112}" type="parTrans" cxnId="{2B1CB4AB-B00C-4DFC-B00E-4AFF70DBB341}">
      <dgm:prSet/>
      <dgm:spPr/>
      <dgm:t>
        <a:bodyPr/>
        <a:lstStyle/>
        <a:p>
          <a:endParaRPr lang="en-US"/>
        </a:p>
      </dgm:t>
    </dgm:pt>
    <dgm:pt modelId="{1F4BEF93-8627-44A3-A080-A520F842D197}" type="sibTrans" cxnId="{2B1CB4AB-B00C-4DFC-B00E-4AFF70DBB341}">
      <dgm:prSet/>
      <dgm:spPr/>
      <dgm:t>
        <a:bodyPr/>
        <a:lstStyle/>
        <a:p>
          <a:endParaRPr lang="en-US"/>
        </a:p>
      </dgm:t>
    </dgm:pt>
    <dgm:pt modelId="{AC435B41-CDAB-46DD-9B3D-26C7629720A8}">
      <dgm:prSet/>
      <dgm:spPr/>
      <dgm:t>
        <a:bodyPr/>
        <a:lstStyle/>
        <a:p>
          <a:r>
            <a:rPr lang="en-US" dirty="0"/>
            <a:t>Strengthens problem-solving and confidence</a:t>
          </a:r>
        </a:p>
      </dgm:t>
    </dgm:pt>
    <dgm:pt modelId="{7A07845A-89BD-472C-9AB7-27BAA220F4DE}" type="parTrans" cxnId="{0184B338-D276-4CCC-9840-CD7754931075}">
      <dgm:prSet/>
      <dgm:spPr/>
      <dgm:t>
        <a:bodyPr/>
        <a:lstStyle/>
        <a:p>
          <a:endParaRPr lang="en-US"/>
        </a:p>
      </dgm:t>
    </dgm:pt>
    <dgm:pt modelId="{F70B9C0B-FE4E-4EAF-BE24-2C268A7219A3}" type="sibTrans" cxnId="{0184B338-D276-4CCC-9840-CD7754931075}">
      <dgm:prSet/>
      <dgm:spPr/>
      <dgm:t>
        <a:bodyPr/>
        <a:lstStyle/>
        <a:p>
          <a:endParaRPr lang="en-US"/>
        </a:p>
      </dgm:t>
    </dgm:pt>
    <dgm:pt modelId="{D61ABAFC-1F80-42E6-AFBE-9E336FB5C07F}">
      <dgm:prSet/>
      <dgm:spPr/>
      <dgm:t>
        <a:bodyPr/>
        <a:lstStyle/>
        <a:p>
          <a:r>
            <a:rPr lang="en-US" dirty="0"/>
            <a:t>Helps students step outside comfort zones, preparing for real-world professional scenarios</a:t>
          </a:r>
        </a:p>
      </dgm:t>
    </dgm:pt>
    <dgm:pt modelId="{EFC380ED-5EDF-4D66-936C-78EBB5816E14}" type="parTrans" cxnId="{85934F54-8CA0-4F7B-B638-CDD3473DF5B5}">
      <dgm:prSet/>
      <dgm:spPr/>
      <dgm:t>
        <a:bodyPr/>
        <a:lstStyle/>
        <a:p>
          <a:endParaRPr lang="en-US"/>
        </a:p>
      </dgm:t>
    </dgm:pt>
    <dgm:pt modelId="{77E29C78-D469-492B-8E50-1D0A537FB5C0}" type="sibTrans" cxnId="{85934F54-8CA0-4F7B-B638-CDD3473DF5B5}">
      <dgm:prSet/>
      <dgm:spPr/>
      <dgm:t>
        <a:bodyPr/>
        <a:lstStyle/>
        <a:p>
          <a:endParaRPr lang="en-US"/>
        </a:p>
      </dgm:t>
    </dgm:pt>
    <dgm:pt modelId="{7218416F-5214-4D42-96E9-D3E1C8D49D21}" type="pres">
      <dgm:prSet presAssocID="{EB897EC7-8F15-4A18-A94B-F5FF14FAB409}" presName="root" presStyleCnt="0">
        <dgm:presLayoutVars>
          <dgm:dir/>
          <dgm:resizeHandles val="exact"/>
        </dgm:presLayoutVars>
      </dgm:prSet>
      <dgm:spPr/>
    </dgm:pt>
    <dgm:pt modelId="{C4E2ED2F-A8FD-4532-AB5E-3B2A5CBF438B}" type="pres">
      <dgm:prSet presAssocID="{C95C78F3-EBBA-40E3-B165-0F9C19667AED}" presName="compNode" presStyleCnt="0"/>
      <dgm:spPr/>
    </dgm:pt>
    <dgm:pt modelId="{E29D3518-7B27-4155-B134-B7B34EC23915}" type="pres">
      <dgm:prSet presAssocID="{C95C78F3-EBBA-40E3-B165-0F9C19667AED}" presName="bgRect" presStyleLbl="bgShp" presStyleIdx="0" presStyleCnt="3"/>
      <dgm:spPr/>
    </dgm:pt>
    <dgm:pt modelId="{CFDD3E3C-E347-460A-969C-6DBABEAF3143}" type="pres">
      <dgm:prSet presAssocID="{C95C78F3-EBBA-40E3-B165-0F9C19667A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391929DF-4AA4-432E-B750-025F1C0688A8}" type="pres">
      <dgm:prSet presAssocID="{C95C78F3-EBBA-40E3-B165-0F9C19667AED}" presName="spaceRect" presStyleCnt="0"/>
      <dgm:spPr/>
    </dgm:pt>
    <dgm:pt modelId="{7F53AB85-DA9A-47B2-B7DD-238BB9E698EB}" type="pres">
      <dgm:prSet presAssocID="{C95C78F3-EBBA-40E3-B165-0F9C19667AED}" presName="parTx" presStyleLbl="revTx" presStyleIdx="0" presStyleCnt="3">
        <dgm:presLayoutVars>
          <dgm:chMax val="0"/>
          <dgm:chPref val="0"/>
        </dgm:presLayoutVars>
      </dgm:prSet>
      <dgm:spPr/>
    </dgm:pt>
    <dgm:pt modelId="{7FB3A343-A0BA-492B-A8FC-8EE4B679C3AB}" type="pres">
      <dgm:prSet presAssocID="{1F4BEF93-8627-44A3-A080-A520F842D197}" presName="sibTrans" presStyleCnt="0"/>
      <dgm:spPr/>
    </dgm:pt>
    <dgm:pt modelId="{2798ABAA-1FA5-4325-BE11-BCA197F33939}" type="pres">
      <dgm:prSet presAssocID="{AC435B41-CDAB-46DD-9B3D-26C7629720A8}" presName="compNode" presStyleCnt="0"/>
      <dgm:spPr/>
    </dgm:pt>
    <dgm:pt modelId="{97E3E996-762B-4303-81EA-76280F1459B4}" type="pres">
      <dgm:prSet presAssocID="{AC435B41-CDAB-46DD-9B3D-26C7629720A8}" presName="bgRect" presStyleLbl="bgShp" presStyleIdx="1" presStyleCnt="3"/>
      <dgm:spPr/>
    </dgm:pt>
    <dgm:pt modelId="{FDE1BA7F-4EE6-42DC-8D3D-9BE680ED5E98}" type="pres">
      <dgm:prSet presAssocID="{AC435B41-CDAB-46DD-9B3D-26C7629720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48EEEF6F-7C01-411C-80DC-7F6F683015BD}" type="pres">
      <dgm:prSet presAssocID="{AC435B41-CDAB-46DD-9B3D-26C7629720A8}" presName="spaceRect" presStyleCnt="0"/>
      <dgm:spPr/>
    </dgm:pt>
    <dgm:pt modelId="{7F03F1F2-959F-4DB5-9DDD-7647500DC515}" type="pres">
      <dgm:prSet presAssocID="{AC435B41-CDAB-46DD-9B3D-26C7629720A8}" presName="parTx" presStyleLbl="revTx" presStyleIdx="1" presStyleCnt="3">
        <dgm:presLayoutVars>
          <dgm:chMax val="0"/>
          <dgm:chPref val="0"/>
        </dgm:presLayoutVars>
      </dgm:prSet>
      <dgm:spPr/>
    </dgm:pt>
    <dgm:pt modelId="{CA5F661A-61E9-4615-B2DC-7E33A44E41F5}" type="pres">
      <dgm:prSet presAssocID="{F70B9C0B-FE4E-4EAF-BE24-2C268A7219A3}" presName="sibTrans" presStyleCnt="0"/>
      <dgm:spPr/>
    </dgm:pt>
    <dgm:pt modelId="{4865A7A8-A71B-4ECF-9B9E-26F6C56E35B3}" type="pres">
      <dgm:prSet presAssocID="{D61ABAFC-1F80-42E6-AFBE-9E336FB5C07F}" presName="compNode" presStyleCnt="0"/>
      <dgm:spPr/>
    </dgm:pt>
    <dgm:pt modelId="{B4826684-DB0A-40EA-A2AC-FC7EC60B3709}" type="pres">
      <dgm:prSet presAssocID="{D61ABAFC-1F80-42E6-AFBE-9E336FB5C07F}" presName="bgRect" presStyleLbl="bgShp" presStyleIdx="2" presStyleCnt="3"/>
      <dgm:spPr/>
    </dgm:pt>
    <dgm:pt modelId="{19B3C11E-261A-45FA-BB35-C6DAAFC91575}" type="pres">
      <dgm:prSet presAssocID="{D61ABAFC-1F80-42E6-AFBE-9E336FB5C07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nt"/>
        </a:ext>
      </dgm:extLst>
    </dgm:pt>
    <dgm:pt modelId="{14C6949A-DC9D-498A-A384-37BA4E0322A8}" type="pres">
      <dgm:prSet presAssocID="{D61ABAFC-1F80-42E6-AFBE-9E336FB5C07F}" presName="spaceRect" presStyleCnt="0"/>
      <dgm:spPr/>
    </dgm:pt>
    <dgm:pt modelId="{86F303D7-BB9C-45AC-B932-CEC31517BF7D}" type="pres">
      <dgm:prSet presAssocID="{D61ABAFC-1F80-42E6-AFBE-9E336FB5C07F}" presName="parTx" presStyleLbl="revTx" presStyleIdx="2" presStyleCnt="3">
        <dgm:presLayoutVars>
          <dgm:chMax val="0"/>
          <dgm:chPref val="0"/>
        </dgm:presLayoutVars>
      </dgm:prSet>
      <dgm:spPr/>
    </dgm:pt>
  </dgm:ptLst>
  <dgm:cxnLst>
    <dgm:cxn modelId="{7530D326-4EF5-4935-80F7-379F645CD007}" type="presOf" srcId="{AC435B41-CDAB-46DD-9B3D-26C7629720A8}" destId="{7F03F1F2-959F-4DB5-9DDD-7647500DC515}" srcOrd="0" destOrd="0" presId="urn:microsoft.com/office/officeart/2018/2/layout/IconVerticalSolidList"/>
    <dgm:cxn modelId="{0BCF0131-82E7-4B5D-B648-1B33A08EFE91}" type="presOf" srcId="{D61ABAFC-1F80-42E6-AFBE-9E336FB5C07F}" destId="{86F303D7-BB9C-45AC-B932-CEC31517BF7D}" srcOrd="0" destOrd="0" presId="urn:microsoft.com/office/officeart/2018/2/layout/IconVerticalSolidList"/>
    <dgm:cxn modelId="{0184B338-D276-4CCC-9840-CD7754931075}" srcId="{EB897EC7-8F15-4A18-A94B-F5FF14FAB409}" destId="{AC435B41-CDAB-46DD-9B3D-26C7629720A8}" srcOrd="1" destOrd="0" parTransId="{7A07845A-89BD-472C-9AB7-27BAA220F4DE}" sibTransId="{F70B9C0B-FE4E-4EAF-BE24-2C268A7219A3}"/>
    <dgm:cxn modelId="{85934F54-8CA0-4F7B-B638-CDD3473DF5B5}" srcId="{EB897EC7-8F15-4A18-A94B-F5FF14FAB409}" destId="{D61ABAFC-1F80-42E6-AFBE-9E336FB5C07F}" srcOrd="2" destOrd="0" parTransId="{EFC380ED-5EDF-4D66-936C-78EBB5816E14}" sibTransId="{77E29C78-D469-492B-8E50-1D0A537FB5C0}"/>
    <dgm:cxn modelId="{3CF70B87-1C02-4DDB-8E7D-A37E30937611}" type="presOf" srcId="{C95C78F3-EBBA-40E3-B165-0F9C19667AED}" destId="{7F53AB85-DA9A-47B2-B7DD-238BB9E698EB}" srcOrd="0" destOrd="0" presId="urn:microsoft.com/office/officeart/2018/2/layout/IconVerticalSolidList"/>
    <dgm:cxn modelId="{2B1CB4AB-B00C-4DFC-B00E-4AFF70DBB341}" srcId="{EB897EC7-8F15-4A18-A94B-F5FF14FAB409}" destId="{C95C78F3-EBBA-40E3-B165-0F9C19667AED}" srcOrd="0" destOrd="0" parTransId="{26A9763F-6648-44E1-AF10-58DA54149112}" sibTransId="{1F4BEF93-8627-44A3-A080-A520F842D197}"/>
    <dgm:cxn modelId="{3B178ECC-132C-4F17-941B-F5CA3C424039}" type="presOf" srcId="{EB897EC7-8F15-4A18-A94B-F5FF14FAB409}" destId="{7218416F-5214-4D42-96E9-D3E1C8D49D21}" srcOrd="0" destOrd="0" presId="urn:microsoft.com/office/officeart/2018/2/layout/IconVerticalSolidList"/>
    <dgm:cxn modelId="{15315D9C-3B3E-4F33-A552-5790E98942EA}" type="presParOf" srcId="{7218416F-5214-4D42-96E9-D3E1C8D49D21}" destId="{C4E2ED2F-A8FD-4532-AB5E-3B2A5CBF438B}" srcOrd="0" destOrd="0" presId="urn:microsoft.com/office/officeart/2018/2/layout/IconVerticalSolidList"/>
    <dgm:cxn modelId="{8DBE49C1-1701-4ECC-9B8C-2637664A9D15}" type="presParOf" srcId="{C4E2ED2F-A8FD-4532-AB5E-3B2A5CBF438B}" destId="{E29D3518-7B27-4155-B134-B7B34EC23915}" srcOrd="0" destOrd="0" presId="urn:microsoft.com/office/officeart/2018/2/layout/IconVerticalSolidList"/>
    <dgm:cxn modelId="{2BE52CA1-A7F6-46B8-9840-0FD416662238}" type="presParOf" srcId="{C4E2ED2F-A8FD-4532-AB5E-3B2A5CBF438B}" destId="{CFDD3E3C-E347-460A-969C-6DBABEAF3143}" srcOrd="1" destOrd="0" presId="urn:microsoft.com/office/officeart/2018/2/layout/IconVerticalSolidList"/>
    <dgm:cxn modelId="{FC8D83C5-2D19-4A3D-B5AD-7D1F17450D85}" type="presParOf" srcId="{C4E2ED2F-A8FD-4532-AB5E-3B2A5CBF438B}" destId="{391929DF-4AA4-432E-B750-025F1C0688A8}" srcOrd="2" destOrd="0" presId="urn:microsoft.com/office/officeart/2018/2/layout/IconVerticalSolidList"/>
    <dgm:cxn modelId="{6831A506-6921-4C8F-A1BD-7E1FC4DC2280}" type="presParOf" srcId="{C4E2ED2F-A8FD-4532-AB5E-3B2A5CBF438B}" destId="{7F53AB85-DA9A-47B2-B7DD-238BB9E698EB}" srcOrd="3" destOrd="0" presId="urn:microsoft.com/office/officeart/2018/2/layout/IconVerticalSolidList"/>
    <dgm:cxn modelId="{880615B2-B56C-46EE-89BA-F01084B5183B}" type="presParOf" srcId="{7218416F-5214-4D42-96E9-D3E1C8D49D21}" destId="{7FB3A343-A0BA-492B-A8FC-8EE4B679C3AB}" srcOrd="1" destOrd="0" presId="urn:microsoft.com/office/officeart/2018/2/layout/IconVerticalSolidList"/>
    <dgm:cxn modelId="{F5569AEE-A57B-4D2B-9274-328B9C7EF30B}" type="presParOf" srcId="{7218416F-5214-4D42-96E9-D3E1C8D49D21}" destId="{2798ABAA-1FA5-4325-BE11-BCA197F33939}" srcOrd="2" destOrd="0" presId="urn:microsoft.com/office/officeart/2018/2/layout/IconVerticalSolidList"/>
    <dgm:cxn modelId="{7A2BD07B-E647-4B96-AD6F-BCCE8EAB293C}" type="presParOf" srcId="{2798ABAA-1FA5-4325-BE11-BCA197F33939}" destId="{97E3E996-762B-4303-81EA-76280F1459B4}" srcOrd="0" destOrd="0" presId="urn:microsoft.com/office/officeart/2018/2/layout/IconVerticalSolidList"/>
    <dgm:cxn modelId="{4D3C821B-6B40-4466-8ECB-20974C3FC2C4}" type="presParOf" srcId="{2798ABAA-1FA5-4325-BE11-BCA197F33939}" destId="{FDE1BA7F-4EE6-42DC-8D3D-9BE680ED5E98}" srcOrd="1" destOrd="0" presId="urn:microsoft.com/office/officeart/2018/2/layout/IconVerticalSolidList"/>
    <dgm:cxn modelId="{7F36C953-7F41-473A-A06F-4F344182C5D0}" type="presParOf" srcId="{2798ABAA-1FA5-4325-BE11-BCA197F33939}" destId="{48EEEF6F-7C01-411C-80DC-7F6F683015BD}" srcOrd="2" destOrd="0" presId="urn:microsoft.com/office/officeart/2018/2/layout/IconVerticalSolidList"/>
    <dgm:cxn modelId="{2C87FBBE-CC80-4361-A620-63EA119D94CC}" type="presParOf" srcId="{2798ABAA-1FA5-4325-BE11-BCA197F33939}" destId="{7F03F1F2-959F-4DB5-9DDD-7647500DC515}" srcOrd="3" destOrd="0" presId="urn:microsoft.com/office/officeart/2018/2/layout/IconVerticalSolidList"/>
    <dgm:cxn modelId="{85CE0328-FDD2-41C4-B8B5-6C436BA9A372}" type="presParOf" srcId="{7218416F-5214-4D42-96E9-D3E1C8D49D21}" destId="{CA5F661A-61E9-4615-B2DC-7E33A44E41F5}" srcOrd="3" destOrd="0" presId="urn:microsoft.com/office/officeart/2018/2/layout/IconVerticalSolidList"/>
    <dgm:cxn modelId="{C7B80070-CE9C-41BA-9B54-FB434F3DAF91}" type="presParOf" srcId="{7218416F-5214-4D42-96E9-D3E1C8D49D21}" destId="{4865A7A8-A71B-4ECF-9B9E-26F6C56E35B3}" srcOrd="4" destOrd="0" presId="urn:microsoft.com/office/officeart/2018/2/layout/IconVerticalSolidList"/>
    <dgm:cxn modelId="{B4720F3B-C0DD-4B77-BF91-90522C477103}" type="presParOf" srcId="{4865A7A8-A71B-4ECF-9B9E-26F6C56E35B3}" destId="{B4826684-DB0A-40EA-A2AC-FC7EC60B3709}" srcOrd="0" destOrd="0" presId="urn:microsoft.com/office/officeart/2018/2/layout/IconVerticalSolidList"/>
    <dgm:cxn modelId="{B2045C9D-E9D8-497D-8E0E-B4A45FECAF82}" type="presParOf" srcId="{4865A7A8-A71B-4ECF-9B9E-26F6C56E35B3}" destId="{19B3C11E-261A-45FA-BB35-C6DAAFC91575}" srcOrd="1" destOrd="0" presId="urn:microsoft.com/office/officeart/2018/2/layout/IconVerticalSolidList"/>
    <dgm:cxn modelId="{1852F789-54F5-421D-BB63-6BCD6A77D600}" type="presParOf" srcId="{4865A7A8-A71B-4ECF-9B9E-26F6C56E35B3}" destId="{14C6949A-DC9D-498A-A384-37BA4E0322A8}" srcOrd="2" destOrd="0" presId="urn:microsoft.com/office/officeart/2018/2/layout/IconVerticalSolidList"/>
    <dgm:cxn modelId="{0AF5E8F5-3923-47C0-8B83-E10B2D77285E}" type="presParOf" srcId="{4865A7A8-A71B-4ECF-9B9E-26F6C56E35B3}" destId="{86F303D7-BB9C-45AC-B932-CEC31517BF7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A331F52-F6A8-4E9A-A370-96573EB6459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60958EF-28D8-44D6-8C12-67B50C750413}">
      <dgm:prSet/>
      <dgm:spPr/>
      <dgm:t>
        <a:bodyPr/>
        <a:lstStyle/>
        <a:p>
          <a:r>
            <a:rPr lang="en-US" dirty="0"/>
            <a:t>Active Listening: Critical for group projects</a:t>
          </a:r>
        </a:p>
      </dgm:t>
    </dgm:pt>
    <dgm:pt modelId="{0CECE223-8D57-43D6-A747-D30E21B095E8}" type="parTrans" cxnId="{D645E552-4EBC-4455-91A7-F5321C14E205}">
      <dgm:prSet/>
      <dgm:spPr/>
      <dgm:t>
        <a:bodyPr/>
        <a:lstStyle/>
        <a:p>
          <a:endParaRPr lang="en-US"/>
        </a:p>
      </dgm:t>
    </dgm:pt>
    <dgm:pt modelId="{E932B0C1-D7C6-4C6C-A3C9-1D7C3A565D94}" type="sibTrans" cxnId="{D645E552-4EBC-4455-91A7-F5321C14E205}">
      <dgm:prSet/>
      <dgm:spPr/>
      <dgm:t>
        <a:bodyPr/>
        <a:lstStyle/>
        <a:p>
          <a:endParaRPr lang="en-US"/>
        </a:p>
      </dgm:t>
    </dgm:pt>
    <dgm:pt modelId="{574C2873-2470-447C-A183-7402279EB04D}">
      <dgm:prSet/>
      <dgm:spPr/>
      <dgm:t>
        <a:bodyPr/>
        <a:lstStyle/>
        <a:p>
          <a:r>
            <a:rPr lang="en-US" dirty="0"/>
            <a:t>Spontaneity: Key for creative problem solving</a:t>
          </a:r>
        </a:p>
      </dgm:t>
    </dgm:pt>
    <dgm:pt modelId="{02325C3F-6D60-46AE-8588-685B629E1582}" type="parTrans" cxnId="{5FE2E495-36F5-4E29-B0F6-7B9D86372EAA}">
      <dgm:prSet/>
      <dgm:spPr/>
      <dgm:t>
        <a:bodyPr/>
        <a:lstStyle/>
        <a:p>
          <a:endParaRPr lang="en-US"/>
        </a:p>
      </dgm:t>
    </dgm:pt>
    <dgm:pt modelId="{6E15C294-9F02-4FB4-9940-E8934EDD2291}" type="sibTrans" cxnId="{5FE2E495-36F5-4E29-B0F6-7B9D86372EAA}">
      <dgm:prSet/>
      <dgm:spPr/>
      <dgm:t>
        <a:bodyPr/>
        <a:lstStyle/>
        <a:p>
          <a:endParaRPr lang="en-US"/>
        </a:p>
      </dgm:t>
    </dgm:pt>
    <dgm:pt modelId="{94A48BC2-8C0F-4C04-9021-868A78C8A1E7}">
      <dgm:prSet/>
      <dgm:spPr/>
      <dgm:t>
        <a:bodyPr/>
        <a:lstStyle/>
        <a:p>
          <a:r>
            <a:rPr lang="en-US" dirty="0"/>
            <a:t>Collaboration: Reflects the teamwork needed in professional environments</a:t>
          </a:r>
        </a:p>
      </dgm:t>
    </dgm:pt>
    <dgm:pt modelId="{C7156955-E1CE-4092-A99D-4CDC7EB377CD}" type="parTrans" cxnId="{8AE205BA-288F-43D8-8634-1C9430C6D14F}">
      <dgm:prSet/>
      <dgm:spPr/>
      <dgm:t>
        <a:bodyPr/>
        <a:lstStyle/>
        <a:p>
          <a:endParaRPr lang="en-US"/>
        </a:p>
      </dgm:t>
    </dgm:pt>
    <dgm:pt modelId="{FE8C03E8-18BC-43D6-8088-6C444502E000}" type="sibTrans" cxnId="{8AE205BA-288F-43D8-8634-1C9430C6D14F}">
      <dgm:prSet/>
      <dgm:spPr/>
      <dgm:t>
        <a:bodyPr/>
        <a:lstStyle/>
        <a:p>
          <a:endParaRPr lang="en-US"/>
        </a:p>
      </dgm:t>
    </dgm:pt>
    <dgm:pt modelId="{FD0DF97A-DB46-4FB7-A5B0-9C25EAC168D8}">
      <dgm:prSet/>
      <dgm:spPr/>
      <dgm:t>
        <a:bodyPr/>
        <a:lstStyle/>
        <a:p>
          <a:r>
            <a:rPr lang="en-US" dirty="0"/>
            <a:t>Creativity: Encourages out-of-the-box thinking for storytelling and innovation</a:t>
          </a:r>
        </a:p>
      </dgm:t>
    </dgm:pt>
    <dgm:pt modelId="{0E6543E5-40E2-4BDD-870A-CA2E8ADAA229}" type="parTrans" cxnId="{D03411F3-4BED-4374-9772-8D255013FFF1}">
      <dgm:prSet/>
      <dgm:spPr/>
      <dgm:t>
        <a:bodyPr/>
        <a:lstStyle/>
        <a:p>
          <a:endParaRPr lang="en-US"/>
        </a:p>
      </dgm:t>
    </dgm:pt>
    <dgm:pt modelId="{0333E3E1-C8D3-4CBF-B9A2-EA2AAFFC5311}" type="sibTrans" cxnId="{D03411F3-4BED-4374-9772-8D255013FFF1}">
      <dgm:prSet/>
      <dgm:spPr/>
      <dgm:t>
        <a:bodyPr/>
        <a:lstStyle/>
        <a:p>
          <a:endParaRPr lang="en-US"/>
        </a:p>
      </dgm:t>
    </dgm:pt>
    <dgm:pt modelId="{E5469A07-F032-4046-B2F0-B513CD60BCFC}" type="pres">
      <dgm:prSet presAssocID="{CA331F52-F6A8-4E9A-A370-96573EB64598}" presName="root" presStyleCnt="0">
        <dgm:presLayoutVars>
          <dgm:dir/>
          <dgm:resizeHandles val="exact"/>
        </dgm:presLayoutVars>
      </dgm:prSet>
      <dgm:spPr/>
    </dgm:pt>
    <dgm:pt modelId="{EDF33029-1D2F-4D6A-A7FA-21BE62AAEB10}" type="pres">
      <dgm:prSet presAssocID="{B60958EF-28D8-44D6-8C12-67B50C750413}" presName="compNode" presStyleCnt="0"/>
      <dgm:spPr/>
    </dgm:pt>
    <dgm:pt modelId="{16680F6B-359F-4219-A363-FB416396708B}" type="pres">
      <dgm:prSet presAssocID="{B60958EF-28D8-44D6-8C12-67B50C750413}" presName="bgRect" presStyleLbl="bgShp" presStyleIdx="0" presStyleCnt="4"/>
      <dgm:spPr/>
    </dgm:pt>
    <dgm:pt modelId="{E065355C-EEDE-455B-B7AE-C8F22FBDC8CA}" type="pres">
      <dgm:prSet presAssocID="{B60958EF-28D8-44D6-8C12-67B50C75041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t"/>
        </a:ext>
      </dgm:extLst>
    </dgm:pt>
    <dgm:pt modelId="{AD2765EE-082C-4AD3-AD56-24117D8E4B22}" type="pres">
      <dgm:prSet presAssocID="{B60958EF-28D8-44D6-8C12-67B50C750413}" presName="spaceRect" presStyleCnt="0"/>
      <dgm:spPr/>
    </dgm:pt>
    <dgm:pt modelId="{288D817F-1511-4CDE-AB1C-A78112FC11C3}" type="pres">
      <dgm:prSet presAssocID="{B60958EF-28D8-44D6-8C12-67B50C750413}" presName="parTx" presStyleLbl="revTx" presStyleIdx="0" presStyleCnt="4">
        <dgm:presLayoutVars>
          <dgm:chMax val="0"/>
          <dgm:chPref val="0"/>
        </dgm:presLayoutVars>
      </dgm:prSet>
      <dgm:spPr/>
    </dgm:pt>
    <dgm:pt modelId="{29CDA324-0A24-4A36-AC4D-3C1D3A7A19CC}" type="pres">
      <dgm:prSet presAssocID="{E932B0C1-D7C6-4C6C-A3C9-1D7C3A565D94}" presName="sibTrans" presStyleCnt="0"/>
      <dgm:spPr/>
    </dgm:pt>
    <dgm:pt modelId="{5AFE2E26-490F-4601-A62D-A55782785D0E}" type="pres">
      <dgm:prSet presAssocID="{574C2873-2470-447C-A183-7402279EB04D}" presName="compNode" presStyleCnt="0"/>
      <dgm:spPr/>
    </dgm:pt>
    <dgm:pt modelId="{5ECE18DD-4617-4738-B2D0-793E4D1705D2}" type="pres">
      <dgm:prSet presAssocID="{574C2873-2470-447C-A183-7402279EB04D}" presName="bgRect" presStyleLbl="bgShp" presStyleIdx="1" presStyleCnt="4"/>
      <dgm:spPr/>
    </dgm:pt>
    <dgm:pt modelId="{7B23CB91-E006-46FC-9402-E50ACDACAED1}" type="pres">
      <dgm:prSet presAssocID="{574C2873-2470-447C-A183-7402279EB0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ey"/>
        </a:ext>
      </dgm:extLst>
    </dgm:pt>
    <dgm:pt modelId="{064C6F7A-AA82-44B3-A16E-EDACDC7BCE8C}" type="pres">
      <dgm:prSet presAssocID="{574C2873-2470-447C-A183-7402279EB04D}" presName="spaceRect" presStyleCnt="0"/>
      <dgm:spPr/>
    </dgm:pt>
    <dgm:pt modelId="{34722FDC-3EA7-4302-9B0F-F2F66ECE9A49}" type="pres">
      <dgm:prSet presAssocID="{574C2873-2470-447C-A183-7402279EB04D}" presName="parTx" presStyleLbl="revTx" presStyleIdx="1" presStyleCnt="4">
        <dgm:presLayoutVars>
          <dgm:chMax val="0"/>
          <dgm:chPref val="0"/>
        </dgm:presLayoutVars>
      </dgm:prSet>
      <dgm:spPr/>
    </dgm:pt>
    <dgm:pt modelId="{C6EC8590-0851-4A11-B53F-92ABF4967AEC}" type="pres">
      <dgm:prSet presAssocID="{6E15C294-9F02-4FB4-9940-E8934EDD2291}" presName="sibTrans" presStyleCnt="0"/>
      <dgm:spPr/>
    </dgm:pt>
    <dgm:pt modelId="{AC80A27A-5E23-4092-B02A-21C29044B1BA}" type="pres">
      <dgm:prSet presAssocID="{94A48BC2-8C0F-4C04-9021-868A78C8A1E7}" presName="compNode" presStyleCnt="0"/>
      <dgm:spPr/>
    </dgm:pt>
    <dgm:pt modelId="{77CE0DC6-9F59-4F4E-B120-ADCF35C97106}" type="pres">
      <dgm:prSet presAssocID="{94A48BC2-8C0F-4C04-9021-868A78C8A1E7}" presName="bgRect" presStyleLbl="bgShp" presStyleIdx="2" presStyleCnt="4"/>
      <dgm:spPr/>
    </dgm:pt>
    <dgm:pt modelId="{A61EC369-FA52-421C-9BB8-FF419D368E59}" type="pres">
      <dgm:prSet presAssocID="{94A48BC2-8C0F-4C04-9021-868A78C8A1E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s"/>
        </a:ext>
      </dgm:extLst>
    </dgm:pt>
    <dgm:pt modelId="{8C5C2E97-FDC7-4631-9CEC-0C8A4E481BFC}" type="pres">
      <dgm:prSet presAssocID="{94A48BC2-8C0F-4C04-9021-868A78C8A1E7}" presName="spaceRect" presStyleCnt="0"/>
      <dgm:spPr/>
    </dgm:pt>
    <dgm:pt modelId="{581DF7BE-FEB6-4077-8912-B55ECA9C3304}" type="pres">
      <dgm:prSet presAssocID="{94A48BC2-8C0F-4C04-9021-868A78C8A1E7}" presName="parTx" presStyleLbl="revTx" presStyleIdx="2" presStyleCnt="4">
        <dgm:presLayoutVars>
          <dgm:chMax val="0"/>
          <dgm:chPref val="0"/>
        </dgm:presLayoutVars>
      </dgm:prSet>
      <dgm:spPr/>
    </dgm:pt>
    <dgm:pt modelId="{5D6A5488-A591-48E8-B7FF-1430CAF2C561}" type="pres">
      <dgm:prSet presAssocID="{FE8C03E8-18BC-43D6-8088-6C444502E000}" presName="sibTrans" presStyleCnt="0"/>
      <dgm:spPr/>
    </dgm:pt>
    <dgm:pt modelId="{C9F20305-BEA3-4887-80F2-152A6251F698}" type="pres">
      <dgm:prSet presAssocID="{FD0DF97A-DB46-4FB7-A5B0-9C25EAC168D8}" presName="compNode" presStyleCnt="0"/>
      <dgm:spPr/>
    </dgm:pt>
    <dgm:pt modelId="{50B86705-05A5-4122-B873-1C56105A12F4}" type="pres">
      <dgm:prSet presAssocID="{FD0DF97A-DB46-4FB7-A5B0-9C25EAC168D8}" presName="bgRect" presStyleLbl="bgShp" presStyleIdx="3" presStyleCnt="4"/>
      <dgm:spPr/>
    </dgm:pt>
    <dgm:pt modelId="{52B7218A-FF34-4C12-84CE-5B6EF6F9DB21}" type="pres">
      <dgm:prSet presAssocID="{FD0DF97A-DB46-4FB7-A5B0-9C25EAC168D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ought bubble"/>
        </a:ext>
      </dgm:extLst>
    </dgm:pt>
    <dgm:pt modelId="{AE67F86F-4920-4B36-B176-39CDC71DB9D2}" type="pres">
      <dgm:prSet presAssocID="{FD0DF97A-DB46-4FB7-A5B0-9C25EAC168D8}" presName="spaceRect" presStyleCnt="0"/>
      <dgm:spPr/>
    </dgm:pt>
    <dgm:pt modelId="{0256587A-C11F-4881-A834-685F5ACDA543}" type="pres">
      <dgm:prSet presAssocID="{FD0DF97A-DB46-4FB7-A5B0-9C25EAC168D8}" presName="parTx" presStyleLbl="revTx" presStyleIdx="3" presStyleCnt="4">
        <dgm:presLayoutVars>
          <dgm:chMax val="0"/>
          <dgm:chPref val="0"/>
        </dgm:presLayoutVars>
      </dgm:prSet>
      <dgm:spPr/>
    </dgm:pt>
  </dgm:ptLst>
  <dgm:cxnLst>
    <dgm:cxn modelId="{65E4D033-A13B-42C5-BA3A-94D531C15B70}" type="presOf" srcId="{B60958EF-28D8-44D6-8C12-67B50C750413}" destId="{288D817F-1511-4CDE-AB1C-A78112FC11C3}" srcOrd="0" destOrd="0" presId="urn:microsoft.com/office/officeart/2018/2/layout/IconVerticalSolidList"/>
    <dgm:cxn modelId="{D645E552-4EBC-4455-91A7-F5321C14E205}" srcId="{CA331F52-F6A8-4E9A-A370-96573EB64598}" destId="{B60958EF-28D8-44D6-8C12-67B50C750413}" srcOrd="0" destOrd="0" parTransId="{0CECE223-8D57-43D6-A747-D30E21B095E8}" sibTransId="{E932B0C1-D7C6-4C6C-A3C9-1D7C3A565D94}"/>
    <dgm:cxn modelId="{25694F8F-C032-4EF6-B337-B3D84E07540D}" type="presOf" srcId="{94A48BC2-8C0F-4C04-9021-868A78C8A1E7}" destId="{581DF7BE-FEB6-4077-8912-B55ECA9C3304}" srcOrd="0" destOrd="0" presId="urn:microsoft.com/office/officeart/2018/2/layout/IconVerticalSolidList"/>
    <dgm:cxn modelId="{5FE2E495-36F5-4E29-B0F6-7B9D86372EAA}" srcId="{CA331F52-F6A8-4E9A-A370-96573EB64598}" destId="{574C2873-2470-447C-A183-7402279EB04D}" srcOrd="1" destOrd="0" parTransId="{02325C3F-6D60-46AE-8588-685B629E1582}" sibTransId="{6E15C294-9F02-4FB4-9940-E8934EDD2291}"/>
    <dgm:cxn modelId="{01E4B7B6-4725-44BA-BBB6-D5135732012D}" type="presOf" srcId="{CA331F52-F6A8-4E9A-A370-96573EB64598}" destId="{E5469A07-F032-4046-B2F0-B513CD60BCFC}" srcOrd="0" destOrd="0" presId="urn:microsoft.com/office/officeart/2018/2/layout/IconVerticalSolidList"/>
    <dgm:cxn modelId="{8AE205BA-288F-43D8-8634-1C9430C6D14F}" srcId="{CA331F52-F6A8-4E9A-A370-96573EB64598}" destId="{94A48BC2-8C0F-4C04-9021-868A78C8A1E7}" srcOrd="2" destOrd="0" parTransId="{C7156955-E1CE-4092-A99D-4CDC7EB377CD}" sibTransId="{FE8C03E8-18BC-43D6-8088-6C444502E000}"/>
    <dgm:cxn modelId="{CDF9E6D5-5321-4C57-B82C-765D22721A11}" type="presOf" srcId="{FD0DF97A-DB46-4FB7-A5B0-9C25EAC168D8}" destId="{0256587A-C11F-4881-A834-685F5ACDA543}" srcOrd="0" destOrd="0" presId="urn:microsoft.com/office/officeart/2018/2/layout/IconVerticalSolidList"/>
    <dgm:cxn modelId="{4FE5FFED-EF75-4531-851B-E24C87967BEB}" type="presOf" srcId="{574C2873-2470-447C-A183-7402279EB04D}" destId="{34722FDC-3EA7-4302-9B0F-F2F66ECE9A49}" srcOrd="0" destOrd="0" presId="urn:microsoft.com/office/officeart/2018/2/layout/IconVerticalSolidList"/>
    <dgm:cxn modelId="{D03411F3-4BED-4374-9772-8D255013FFF1}" srcId="{CA331F52-F6A8-4E9A-A370-96573EB64598}" destId="{FD0DF97A-DB46-4FB7-A5B0-9C25EAC168D8}" srcOrd="3" destOrd="0" parTransId="{0E6543E5-40E2-4BDD-870A-CA2E8ADAA229}" sibTransId="{0333E3E1-C8D3-4CBF-B9A2-EA2AAFFC5311}"/>
    <dgm:cxn modelId="{5BD0AF87-81E1-4485-8D0D-2A9F1514FE59}" type="presParOf" srcId="{E5469A07-F032-4046-B2F0-B513CD60BCFC}" destId="{EDF33029-1D2F-4D6A-A7FA-21BE62AAEB10}" srcOrd="0" destOrd="0" presId="urn:microsoft.com/office/officeart/2018/2/layout/IconVerticalSolidList"/>
    <dgm:cxn modelId="{780E5CC4-855C-4CDC-8C71-926CD458EB41}" type="presParOf" srcId="{EDF33029-1D2F-4D6A-A7FA-21BE62AAEB10}" destId="{16680F6B-359F-4219-A363-FB416396708B}" srcOrd="0" destOrd="0" presId="urn:microsoft.com/office/officeart/2018/2/layout/IconVerticalSolidList"/>
    <dgm:cxn modelId="{C4D4BD79-E8DE-4DFC-93DF-D7F695B5EA3C}" type="presParOf" srcId="{EDF33029-1D2F-4D6A-A7FA-21BE62AAEB10}" destId="{E065355C-EEDE-455B-B7AE-C8F22FBDC8CA}" srcOrd="1" destOrd="0" presId="urn:microsoft.com/office/officeart/2018/2/layout/IconVerticalSolidList"/>
    <dgm:cxn modelId="{0A593FE1-B554-4E0F-8A9C-75E45F5817D6}" type="presParOf" srcId="{EDF33029-1D2F-4D6A-A7FA-21BE62AAEB10}" destId="{AD2765EE-082C-4AD3-AD56-24117D8E4B22}" srcOrd="2" destOrd="0" presId="urn:microsoft.com/office/officeart/2018/2/layout/IconVerticalSolidList"/>
    <dgm:cxn modelId="{18EEF573-2895-4ECB-916C-636354DE0FCC}" type="presParOf" srcId="{EDF33029-1D2F-4D6A-A7FA-21BE62AAEB10}" destId="{288D817F-1511-4CDE-AB1C-A78112FC11C3}" srcOrd="3" destOrd="0" presId="urn:microsoft.com/office/officeart/2018/2/layout/IconVerticalSolidList"/>
    <dgm:cxn modelId="{0F063498-8B81-4429-869E-7D067D13A2E3}" type="presParOf" srcId="{E5469A07-F032-4046-B2F0-B513CD60BCFC}" destId="{29CDA324-0A24-4A36-AC4D-3C1D3A7A19CC}" srcOrd="1" destOrd="0" presId="urn:microsoft.com/office/officeart/2018/2/layout/IconVerticalSolidList"/>
    <dgm:cxn modelId="{11653F7F-0AE9-4C93-BF68-9AC240CFA958}" type="presParOf" srcId="{E5469A07-F032-4046-B2F0-B513CD60BCFC}" destId="{5AFE2E26-490F-4601-A62D-A55782785D0E}" srcOrd="2" destOrd="0" presId="urn:microsoft.com/office/officeart/2018/2/layout/IconVerticalSolidList"/>
    <dgm:cxn modelId="{F4E2E47A-53B6-4F7B-87E8-3C11F981DC8A}" type="presParOf" srcId="{5AFE2E26-490F-4601-A62D-A55782785D0E}" destId="{5ECE18DD-4617-4738-B2D0-793E4D1705D2}" srcOrd="0" destOrd="0" presId="urn:microsoft.com/office/officeart/2018/2/layout/IconVerticalSolidList"/>
    <dgm:cxn modelId="{80A86288-36F3-4A2C-8AD8-05460B6084BD}" type="presParOf" srcId="{5AFE2E26-490F-4601-A62D-A55782785D0E}" destId="{7B23CB91-E006-46FC-9402-E50ACDACAED1}" srcOrd="1" destOrd="0" presId="urn:microsoft.com/office/officeart/2018/2/layout/IconVerticalSolidList"/>
    <dgm:cxn modelId="{F045A0FF-F25E-4B50-8F8B-6DC81CEE2942}" type="presParOf" srcId="{5AFE2E26-490F-4601-A62D-A55782785D0E}" destId="{064C6F7A-AA82-44B3-A16E-EDACDC7BCE8C}" srcOrd="2" destOrd="0" presId="urn:microsoft.com/office/officeart/2018/2/layout/IconVerticalSolidList"/>
    <dgm:cxn modelId="{B52960DA-2686-444A-BFE4-1283B0CD16F8}" type="presParOf" srcId="{5AFE2E26-490F-4601-A62D-A55782785D0E}" destId="{34722FDC-3EA7-4302-9B0F-F2F66ECE9A49}" srcOrd="3" destOrd="0" presId="urn:microsoft.com/office/officeart/2018/2/layout/IconVerticalSolidList"/>
    <dgm:cxn modelId="{9F77BFBC-B5F6-41CC-8331-6C602CD06C92}" type="presParOf" srcId="{E5469A07-F032-4046-B2F0-B513CD60BCFC}" destId="{C6EC8590-0851-4A11-B53F-92ABF4967AEC}" srcOrd="3" destOrd="0" presId="urn:microsoft.com/office/officeart/2018/2/layout/IconVerticalSolidList"/>
    <dgm:cxn modelId="{DD21B017-2F29-4E92-B0CC-495D0A556B0F}" type="presParOf" srcId="{E5469A07-F032-4046-B2F0-B513CD60BCFC}" destId="{AC80A27A-5E23-4092-B02A-21C29044B1BA}" srcOrd="4" destOrd="0" presId="urn:microsoft.com/office/officeart/2018/2/layout/IconVerticalSolidList"/>
    <dgm:cxn modelId="{1813A570-BDD6-4621-B844-51A2587BB842}" type="presParOf" srcId="{AC80A27A-5E23-4092-B02A-21C29044B1BA}" destId="{77CE0DC6-9F59-4F4E-B120-ADCF35C97106}" srcOrd="0" destOrd="0" presId="urn:microsoft.com/office/officeart/2018/2/layout/IconVerticalSolidList"/>
    <dgm:cxn modelId="{73194CBA-EDBF-4D63-A2EF-DC422FB763E4}" type="presParOf" srcId="{AC80A27A-5E23-4092-B02A-21C29044B1BA}" destId="{A61EC369-FA52-421C-9BB8-FF419D368E59}" srcOrd="1" destOrd="0" presId="urn:microsoft.com/office/officeart/2018/2/layout/IconVerticalSolidList"/>
    <dgm:cxn modelId="{47C56332-6564-473F-81B8-FE555E702806}" type="presParOf" srcId="{AC80A27A-5E23-4092-B02A-21C29044B1BA}" destId="{8C5C2E97-FDC7-4631-9CEC-0C8A4E481BFC}" srcOrd="2" destOrd="0" presId="urn:microsoft.com/office/officeart/2018/2/layout/IconVerticalSolidList"/>
    <dgm:cxn modelId="{BCB4A881-C37B-4AD6-ACC0-2057FA98C235}" type="presParOf" srcId="{AC80A27A-5E23-4092-B02A-21C29044B1BA}" destId="{581DF7BE-FEB6-4077-8912-B55ECA9C3304}" srcOrd="3" destOrd="0" presId="urn:microsoft.com/office/officeart/2018/2/layout/IconVerticalSolidList"/>
    <dgm:cxn modelId="{3C507FA7-23E8-4013-B714-F4C5620AFBDC}" type="presParOf" srcId="{E5469A07-F032-4046-B2F0-B513CD60BCFC}" destId="{5D6A5488-A591-48E8-B7FF-1430CAF2C561}" srcOrd="5" destOrd="0" presId="urn:microsoft.com/office/officeart/2018/2/layout/IconVerticalSolidList"/>
    <dgm:cxn modelId="{F5E30767-7140-417D-AFD2-D0C3F2619759}" type="presParOf" srcId="{E5469A07-F032-4046-B2F0-B513CD60BCFC}" destId="{C9F20305-BEA3-4887-80F2-152A6251F698}" srcOrd="6" destOrd="0" presId="urn:microsoft.com/office/officeart/2018/2/layout/IconVerticalSolidList"/>
    <dgm:cxn modelId="{DE9BE812-BEA3-45B7-88EF-D0BFE7019722}" type="presParOf" srcId="{C9F20305-BEA3-4887-80F2-152A6251F698}" destId="{50B86705-05A5-4122-B873-1C56105A12F4}" srcOrd="0" destOrd="0" presId="urn:microsoft.com/office/officeart/2018/2/layout/IconVerticalSolidList"/>
    <dgm:cxn modelId="{4D19D845-9ED6-4060-89EC-352B458FD41D}" type="presParOf" srcId="{C9F20305-BEA3-4887-80F2-152A6251F698}" destId="{52B7218A-FF34-4C12-84CE-5B6EF6F9DB21}" srcOrd="1" destOrd="0" presId="urn:microsoft.com/office/officeart/2018/2/layout/IconVerticalSolidList"/>
    <dgm:cxn modelId="{79116BD0-ACA6-47CE-B2CE-DD26E14EF289}" type="presParOf" srcId="{C9F20305-BEA3-4887-80F2-152A6251F698}" destId="{AE67F86F-4920-4B36-B176-39CDC71DB9D2}" srcOrd="2" destOrd="0" presId="urn:microsoft.com/office/officeart/2018/2/layout/IconVerticalSolidList"/>
    <dgm:cxn modelId="{7C7640DC-6C2E-4364-95AF-50077351ED46}" type="presParOf" srcId="{C9F20305-BEA3-4887-80F2-152A6251F698}" destId="{0256587A-C11F-4881-A834-685F5ACDA54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57FE63D-E0E8-444C-BB62-5FE4268F1F3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370FFFC8-313F-44A4-8E3E-20345CAD25B6}">
      <dgm:prSet/>
      <dgm:spPr/>
      <dgm:t>
        <a:bodyPr/>
        <a:lstStyle/>
        <a:p>
          <a:r>
            <a:rPr lang="en-US" dirty="0"/>
            <a:t>Improv builds essential skills for all students</a:t>
          </a:r>
        </a:p>
      </dgm:t>
    </dgm:pt>
    <dgm:pt modelId="{18661A40-7E90-488F-9935-2DD34301CB75}" type="parTrans" cxnId="{4A6C5D4F-F18F-4F49-9E3C-3C8CA1DCDC4D}">
      <dgm:prSet/>
      <dgm:spPr/>
      <dgm:t>
        <a:bodyPr/>
        <a:lstStyle/>
        <a:p>
          <a:endParaRPr lang="en-US"/>
        </a:p>
      </dgm:t>
    </dgm:pt>
    <dgm:pt modelId="{11CFDD5D-BC65-4BC2-8770-1F3737DB25B0}" type="sibTrans" cxnId="{4A6C5D4F-F18F-4F49-9E3C-3C8CA1DCDC4D}">
      <dgm:prSet/>
      <dgm:spPr/>
      <dgm:t>
        <a:bodyPr/>
        <a:lstStyle/>
        <a:p>
          <a:endParaRPr lang="en-US"/>
        </a:p>
      </dgm:t>
    </dgm:pt>
    <dgm:pt modelId="{2874286E-544C-4DB8-9665-2013013C3A2D}">
      <dgm:prSet/>
      <dgm:spPr/>
      <dgm:t>
        <a:bodyPr/>
        <a:lstStyle/>
        <a:p>
          <a:r>
            <a:rPr lang="en-US"/>
            <a:t>Fosters better communication, creativity, and collaboration</a:t>
          </a:r>
        </a:p>
      </dgm:t>
    </dgm:pt>
    <dgm:pt modelId="{FFC09058-DC38-4E5A-97AE-D6FB3F792CDE}" type="parTrans" cxnId="{C4E13E51-B60C-4F2D-BFFE-A94218944A88}">
      <dgm:prSet/>
      <dgm:spPr/>
      <dgm:t>
        <a:bodyPr/>
        <a:lstStyle/>
        <a:p>
          <a:endParaRPr lang="en-US"/>
        </a:p>
      </dgm:t>
    </dgm:pt>
    <dgm:pt modelId="{63F35121-76E7-4029-B1EE-3FA5C6651960}" type="sibTrans" cxnId="{C4E13E51-B60C-4F2D-BFFE-A94218944A88}">
      <dgm:prSet/>
      <dgm:spPr/>
      <dgm:t>
        <a:bodyPr/>
        <a:lstStyle/>
        <a:p>
          <a:endParaRPr lang="en-US"/>
        </a:p>
      </dgm:t>
    </dgm:pt>
    <dgm:pt modelId="{3AC0B04D-226C-4011-B47B-9E6E9BD24C7C}">
      <dgm:prSet/>
      <dgm:spPr/>
      <dgm:t>
        <a:bodyPr/>
        <a:lstStyle/>
        <a:p>
          <a:r>
            <a:rPr lang="en-US"/>
            <a:t>Encourages students to engage more confidently and openly</a:t>
          </a:r>
        </a:p>
      </dgm:t>
    </dgm:pt>
    <dgm:pt modelId="{A4925ECF-31EB-4B0A-A647-80C7E510557B}" type="parTrans" cxnId="{1905CA2B-920B-48FB-9B24-98BE0E479CE3}">
      <dgm:prSet/>
      <dgm:spPr/>
      <dgm:t>
        <a:bodyPr/>
        <a:lstStyle/>
        <a:p>
          <a:endParaRPr lang="en-US"/>
        </a:p>
      </dgm:t>
    </dgm:pt>
    <dgm:pt modelId="{A8E68C46-A676-4C78-A972-6A5A4212C02F}" type="sibTrans" cxnId="{1905CA2B-920B-48FB-9B24-98BE0E479CE3}">
      <dgm:prSet/>
      <dgm:spPr/>
      <dgm:t>
        <a:bodyPr/>
        <a:lstStyle/>
        <a:p>
          <a:endParaRPr lang="en-US"/>
        </a:p>
      </dgm:t>
    </dgm:pt>
    <dgm:pt modelId="{92A1C919-25EA-42B0-8C37-9B0B13ECA9C9}">
      <dgm:prSet/>
      <dgm:spPr/>
      <dgm:t>
        <a:bodyPr/>
        <a:lstStyle/>
        <a:p>
          <a:r>
            <a:rPr lang="en-US"/>
            <a:t>Try one improv activity in your next class!</a:t>
          </a:r>
        </a:p>
      </dgm:t>
    </dgm:pt>
    <dgm:pt modelId="{67C8BA11-9E60-4DFE-AC5E-1F6495D7AC02}" type="parTrans" cxnId="{B863942B-F30A-434D-8963-9DFF360AFB5E}">
      <dgm:prSet/>
      <dgm:spPr/>
      <dgm:t>
        <a:bodyPr/>
        <a:lstStyle/>
        <a:p>
          <a:endParaRPr lang="en-US"/>
        </a:p>
      </dgm:t>
    </dgm:pt>
    <dgm:pt modelId="{E92DF3D8-AD42-4956-85E8-65DF95BD1FCB}" type="sibTrans" cxnId="{B863942B-F30A-434D-8963-9DFF360AFB5E}">
      <dgm:prSet/>
      <dgm:spPr/>
      <dgm:t>
        <a:bodyPr/>
        <a:lstStyle/>
        <a:p>
          <a:endParaRPr lang="en-US"/>
        </a:p>
      </dgm:t>
    </dgm:pt>
    <dgm:pt modelId="{BBB8219D-395C-F64A-820D-24B8BC6904C3}" type="pres">
      <dgm:prSet presAssocID="{D57FE63D-E0E8-444C-BB62-5FE4268F1F32}" presName="diagram" presStyleCnt="0">
        <dgm:presLayoutVars>
          <dgm:dir/>
          <dgm:resizeHandles val="exact"/>
        </dgm:presLayoutVars>
      </dgm:prSet>
      <dgm:spPr/>
    </dgm:pt>
    <dgm:pt modelId="{AF97CDAA-408D-304E-9335-1A5E7F5A7AFD}" type="pres">
      <dgm:prSet presAssocID="{370FFFC8-313F-44A4-8E3E-20345CAD25B6}" presName="node" presStyleLbl="node1" presStyleIdx="0" presStyleCnt="4">
        <dgm:presLayoutVars>
          <dgm:bulletEnabled val="1"/>
        </dgm:presLayoutVars>
      </dgm:prSet>
      <dgm:spPr/>
    </dgm:pt>
    <dgm:pt modelId="{063D3AAC-6089-A44D-84A4-3D977ED097E3}" type="pres">
      <dgm:prSet presAssocID="{11CFDD5D-BC65-4BC2-8770-1F3737DB25B0}" presName="sibTrans" presStyleCnt="0"/>
      <dgm:spPr/>
    </dgm:pt>
    <dgm:pt modelId="{36F8D616-9C48-3E49-9634-6FE04CCD09DC}" type="pres">
      <dgm:prSet presAssocID="{2874286E-544C-4DB8-9665-2013013C3A2D}" presName="node" presStyleLbl="node1" presStyleIdx="1" presStyleCnt="4">
        <dgm:presLayoutVars>
          <dgm:bulletEnabled val="1"/>
        </dgm:presLayoutVars>
      </dgm:prSet>
      <dgm:spPr/>
    </dgm:pt>
    <dgm:pt modelId="{D8CD20C7-A513-4E4F-AC41-A08774D7BFB5}" type="pres">
      <dgm:prSet presAssocID="{63F35121-76E7-4029-B1EE-3FA5C6651960}" presName="sibTrans" presStyleCnt="0"/>
      <dgm:spPr/>
    </dgm:pt>
    <dgm:pt modelId="{D124EF16-3AA7-7244-9045-5351654B54B2}" type="pres">
      <dgm:prSet presAssocID="{3AC0B04D-226C-4011-B47B-9E6E9BD24C7C}" presName="node" presStyleLbl="node1" presStyleIdx="2" presStyleCnt="4">
        <dgm:presLayoutVars>
          <dgm:bulletEnabled val="1"/>
        </dgm:presLayoutVars>
      </dgm:prSet>
      <dgm:spPr/>
    </dgm:pt>
    <dgm:pt modelId="{BC38E707-6326-DB4A-8324-3B336F35B47C}" type="pres">
      <dgm:prSet presAssocID="{A8E68C46-A676-4C78-A972-6A5A4212C02F}" presName="sibTrans" presStyleCnt="0"/>
      <dgm:spPr/>
    </dgm:pt>
    <dgm:pt modelId="{709D46D8-4EA0-A74E-9031-0C83AC4FF87D}" type="pres">
      <dgm:prSet presAssocID="{92A1C919-25EA-42B0-8C37-9B0B13ECA9C9}" presName="node" presStyleLbl="node1" presStyleIdx="3" presStyleCnt="4">
        <dgm:presLayoutVars>
          <dgm:bulletEnabled val="1"/>
        </dgm:presLayoutVars>
      </dgm:prSet>
      <dgm:spPr/>
    </dgm:pt>
  </dgm:ptLst>
  <dgm:cxnLst>
    <dgm:cxn modelId="{B863942B-F30A-434D-8963-9DFF360AFB5E}" srcId="{D57FE63D-E0E8-444C-BB62-5FE4268F1F32}" destId="{92A1C919-25EA-42B0-8C37-9B0B13ECA9C9}" srcOrd="3" destOrd="0" parTransId="{67C8BA11-9E60-4DFE-AC5E-1F6495D7AC02}" sibTransId="{E92DF3D8-AD42-4956-85E8-65DF95BD1FCB}"/>
    <dgm:cxn modelId="{1905CA2B-920B-48FB-9B24-98BE0E479CE3}" srcId="{D57FE63D-E0E8-444C-BB62-5FE4268F1F32}" destId="{3AC0B04D-226C-4011-B47B-9E6E9BD24C7C}" srcOrd="2" destOrd="0" parTransId="{A4925ECF-31EB-4B0A-A647-80C7E510557B}" sibTransId="{A8E68C46-A676-4C78-A972-6A5A4212C02F}"/>
    <dgm:cxn modelId="{4A6C5D4F-F18F-4F49-9E3C-3C8CA1DCDC4D}" srcId="{D57FE63D-E0E8-444C-BB62-5FE4268F1F32}" destId="{370FFFC8-313F-44A4-8E3E-20345CAD25B6}" srcOrd="0" destOrd="0" parTransId="{18661A40-7E90-488F-9935-2DD34301CB75}" sibTransId="{11CFDD5D-BC65-4BC2-8770-1F3737DB25B0}"/>
    <dgm:cxn modelId="{C4E13E51-B60C-4F2D-BFFE-A94218944A88}" srcId="{D57FE63D-E0E8-444C-BB62-5FE4268F1F32}" destId="{2874286E-544C-4DB8-9665-2013013C3A2D}" srcOrd="1" destOrd="0" parTransId="{FFC09058-DC38-4E5A-97AE-D6FB3F792CDE}" sibTransId="{63F35121-76E7-4029-B1EE-3FA5C6651960}"/>
    <dgm:cxn modelId="{62772D5B-E6C9-6A43-82DE-E3D1DEAFAE67}" type="presOf" srcId="{2874286E-544C-4DB8-9665-2013013C3A2D}" destId="{36F8D616-9C48-3E49-9634-6FE04CCD09DC}" srcOrd="0" destOrd="0" presId="urn:microsoft.com/office/officeart/2005/8/layout/default"/>
    <dgm:cxn modelId="{38737668-9B1B-6A46-B854-3BEC12455CD1}" type="presOf" srcId="{D57FE63D-E0E8-444C-BB62-5FE4268F1F32}" destId="{BBB8219D-395C-F64A-820D-24B8BC6904C3}" srcOrd="0" destOrd="0" presId="urn:microsoft.com/office/officeart/2005/8/layout/default"/>
    <dgm:cxn modelId="{D2234AB2-C3AA-9C42-B2B0-8AF17E7E1AA9}" type="presOf" srcId="{92A1C919-25EA-42B0-8C37-9B0B13ECA9C9}" destId="{709D46D8-4EA0-A74E-9031-0C83AC4FF87D}" srcOrd="0" destOrd="0" presId="urn:microsoft.com/office/officeart/2005/8/layout/default"/>
    <dgm:cxn modelId="{54E0F7B6-123A-1F49-9BFA-E70EAC4B53AC}" type="presOf" srcId="{3AC0B04D-226C-4011-B47B-9E6E9BD24C7C}" destId="{D124EF16-3AA7-7244-9045-5351654B54B2}" srcOrd="0" destOrd="0" presId="urn:microsoft.com/office/officeart/2005/8/layout/default"/>
    <dgm:cxn modelId="{DB70C4E4-F5F8-C04A-9A47-9A350D1C36DB}" type="presOf" srcId="{370FFFC8-313F-44A4-8E3E-20345CAD25B6}" destId="{AF97CDAA-408D-304E-9335-1A5E7F5A7AFD}" srcOrd="0" destOrd="0" presId="urn:microsoft.com/office/officeart/2005/8/layout/default"/>
    <dgm:cxn modelId="{88FDCCA4-6077-2941-B8DC-3A58BA8A6A3B}" type="presParOf" srcId="{BBB8219D-395C-F64A-820D-24B8BC6904C3}" destId="{AF97CDAA-408D-304E-9335-1A5E7F5A7AFD}" srcOrd="0" destOrd="0" presId="urn:microsoft.com/office/officeart/2005/8/layout/default"/>
    <dgm:cxn modelId="{12074691-324B-464F-B60F-9AF2B10EB478}" type="presParOf" srcId="{BBB8219D-395C-F64A-820D-24B8BC6904C3}" destId="{063D3AAC-6089-A44D-84A4-3D977ED097E3}" srcOrd="1" destOrd="0" presId="urn:microsoft.com/office/officeart/2005/8/layout/default"/>
    <dgm:cxn modelId="{6785096F-1B2F-AA4E-9F44-1DB081F0CF81}" type="presParOf" srcId="{BBB8219D-395C-F64A-820D-24B8BC6904C3}" destId="{36F8D616-9C48-3E49-9634-6FE04CCD09DC}" srcOrd="2" destOrd="0" presId="urn:microsoft.com/office/officeart/2005/8/layout/default"/>
    <dgm:cxn modelId="{D0C9E7CD-B709-B841-ABB9-2561F2668687}" type="presParOf" srcId="{BBB8219D-395C-F64A-820D-24B8BC6904C3}" destId="{D8CD20C7-A513-4E4F-AC41-A08774D7BFB5}" srcOrd="3" destOrd="0" presId="urn:microsoft.com/office/officeart/2005/8/layout/default"/>
    <dgm:cxn modelId="{DAE33A6B-9CCE-574E-B61C-E5AE24F054F9}" type="presParOf" srcId="{BBB8219D-395C-F64A-820D-24B8BC6904C3}" destId="{D124EF16-3AA7-7244-9045-5351654B54B2}" srcOrd="4" destOrd="0" presId="urn:microsoft.com/office/officeart/2005/8/layout/default"/>
    <dgm:cxn modelId="{DBD3EA39-CC88-6C43-9306-45DDC9EE866B}" type="presParOf" srcId="{BBB8219D-395C-F64A-820D-24B8BC6904C3}" destId="{BC38E707-6326-DB4A-8324-3B336F35B47C}" srcOrd="5" destOrd="0" presId="urn:microsoft.com/office/officeart/2005/8/layout/default"/>
    <dgm:cxn modelId="{AB8CB2E8-EADB-F14D-94BB-5826191F536E}" type="presParOf" srcId="{BBB8219D-395C-F64A-820D-24B8BC6904C3}" destId="{709D46D8-4EA0-A74E-9031-0C83AC4FF87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4B36054-F4B0-4793-A688-0836F5CAD8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D8A8C74-8ABC-4909-BE63-3F345FD2DD37}">
      <dgm:prSet/>
      <dgm:spPr/>
      <dgm:t>
        <a:bodyPr/>
        <a:lstStyle/>
        <a:p>
          <a:r>
            <a:rPr lang="en-US"/>
            <a:t>Matthew Terrell</a:t>
          </a:r>
        </a:p>
      </dgm:t>
    </dgm:pt>
    <dgm:pt modelId="{76AFC564-B6BB-46CD-B623-15D6700B27DD}" type="parTrans" cxnId="{F46A6BD9-C831-40DE-A7B6-1FFD6A4538E7}">
      <dgm:prSet/>
      <dgm:spPr/>
      <dgm:t>
        <a:bodyPr/>
        <a:lstStyle/>
        <a:p>
          <a:endParaRPr lang="en-US"/>
        </a:p>
      </dgm:t>
    </dgm:pt>
    <dgm:pt modelId="{2B7E8B4E-994E-467B-907B-7D618F9FF838}" type="sibTrans" cxnId="{F46A6BD9-C831-40DE-A7B6-1FFD6A4538E7}">
      <dgm:prSet/>
      <dgm:spPr/>
      <dgm:t>
        <a:bodyPr/>
        <a:lstStyle/>
        <a:p>
          <a:endParaRPr lang="en-US"/>
        </a:p>
      </dgm:t>
    </dgm:pt>
    <dgm:pt modelId="{4F4ABD8B-6761-4EBB-BAE6-56CA30998E71}">
      <dgm:prSet/>
      <dgm:spPr/>
      <dgm:t>
        <a:bodyPr/>
        <a:lstStyle/>
        <a:p>
          <a:r>
            <a:rPr lang="en-US"/>
            <a:t>mterre20@Kennesaw.edu</a:t>
          </a:r>
        </a:p>
      </dgm:t>
    </dgm:pt>
    <dgm:pt modelId="{DE627662-F2A5-4361-89D9-F38E7E89A211}" type="parTrans" cxnId="{FA2339D1-81F7-4266-A87F-98660CAD5DBF}">
      <dgm:prSet/>
      <dgm:spPr/>
      <dgm:t>
        <a:bodyPr/>
        <a:lstStyle/>
        <a:p>
          <a:endParaRPr lang="en-US"/>
        </a:p>
      </dgm:t>
    </dgm:pt>
    <dgm:pt modelId="{DA24007C-AF3B-4326-B53D-115F49433AA5}" type="sibTrans" cxnId="{FA2339D1-81F7-4266-A87F-98660CAD5DBF}">
      <dgm:prSet/>
      <dgm:spPr/>
      <dgm:t>
        <a:bodyPr/>
        <a:lstStyle/>
        <a:p>
          <a:endParaRPr lang="en-US"/>
        </a:p>
      </dgm:t>
    </dgm:pt>
    <dgm:pt modelId="{100A9EB6-F6EA-4C2C-8581-1D6B4E888E22}">
      <dgm:prSet/>
      <dgm:spPr/>
      <dgm:t>
        <a:bodyPr/>
        <a:lstStyle/>
        <a:p>
          <a:r>
            <a:rPr lang="en-US"/>
            <a:t>Thank you for your time!</a:t>
          </a:r>
        </a:p>
      </dgm:t>
    </dgm:pt>
    <dgm:pt modelId="{EA1C5171-266A-494D-87EE-49C10FA0470E}" type="parTrans" cxnId="{8F5DCA3B-3792-43AC-9050-B11B39F989D3}">
      <dgm:prSet/>
      <dgm:spPr/>
      <dgm:t>
        <a:bodyPr/>
        <a:lstStyle/>
        <a:p>
          <a:endParaRPr lang="en-US"/>
        </a:p>
      </dgm:t>
    </dgm:pt>
    <dgm:pt modelId="{A560BE8F-E772-400F-9190-3B1A0F60C20E}" type="sibTrans" cxnId="{8F5DCA3B-3792-43AC-9050-B11B39F989D3}">
      <dgm:prSet/>
      <dgm:spPr/>
      <dgm:t>
        <a:bodyPr/>
        <a:lstStyle/>
        <a:p>
          <a:endParaRPr lang="en-US"/>
        </a:p>
      </dgm:t>
    </dgm:pt>
    <dgm:pt modelId="{5B7D29E3-0AA5-5243-928F-33CF9E896E38}" type="pres">
      <dgm:prSet presAssocID="{C4B36054-F4B0-4793-A688-0836F5CAD8C6}" presName="linear" presStyleCnt="0">
        <dgm:presLayoutVars>
          <dgm:animLvl val="lvl"/>
          <dgm:resizeHandles val="exact"/>
        </dgm:presLayoutVars>
      </dgm:prSet>
      <dgm:spPr/>
    </dgm:pt>
    <dgm:pt modelId="{7C2FACCB-09AD-D342-AA8B-D206CBF438A8}" type="pres">
      <dgm:prSet presAssocID="{7D8A8C74-8ABC-4909-BE63-3F345FD2DD37}" presName="parentText" presStyleLbl="node1" presStyleIdx="0" presStyleCnt="3">
        <dgm:presLayoutVars>
          <dgm:chMax val="0"/>
          <dgm:bulletEnabled val="1"/>
        </dgm:presLayoutVars>
      </dgm:prSet>
      <dgm:spPr/>
    </dgm:pt>
    <dgm:pt modelId="{4031B509-7803-D948-B337-EAF6D732E963}" type="pres">
      <dgm:prSet presAssocID="{2B7E8B4E-994E-467B-907B-7D618F9FF838}" presName="spacer" presStyleCnt="0"/>
      <dgm:spPr/>
    </dgm:pt>
    <dgm:pt modelId="{DF4CCA2D-B89B-D042-97B0-71FAB1200FE2}" type="pres">
      <dgm:prSet presAssocID="{4F4ABD8B-6761-4EBB-BAE6-56CA30998E71}" presName="parentText" presStyleLbl="node1" presStyleIdx="1" presStyleCnt="3">
        <dgm:presLayoutVars>
          <dgm:chMax val="0"/>
          <dgm:bulletEnabled val="1"/>
        </dgm:presLayoutVars>
      </dgm:prSet>
      <dgm:spPr/>
    </dgm:pt>
    <dgm:pt modelId="{0D98314F-034B-F24A-98BC-A1E261B70821}" type="pres">
      <dgm:prSet presAssocID="{DA24007C-AF3B-4326-B53D-115F49433AA5}" presName="spacer" presStyleCnt="0"/>
      <dgm:spPr/>
    </dgm:pt>
    <dgm:pt modelId="{07438187-6DC0-9F4C-89C5-28CCDC5D9F91}" type="pres">
      <dgm:prSet presAssocID="{100A9EB6-F6EA-4C2C-8581-1D6B4E888E22}" presName="parentText" presStyleLbl="node1" presStyleIdx="2" presStyleCnt="3">
        <dgm:presLayoutVars>
          <dgm:chMax val="0"/>
          <dgm:bulletEnabled val="1"/>
        </dgm:presLayoutVars>
      </dgm:prSet>
      <dgm:spPr/>
    </dgm:pt>
  </dgm:ptLst>
  <dgm:cxnLst>
    <dgm:cxn modelId="{6F4B7B35-82D6-7C47-A76E-7446EED0D099}" type="presOf" srcId="{100A9EB6-F6EA-4C2C-8581-1D6B4E888E22}" destId="{07438187-6DC0-9F4C-89C5-28CCDC5D9F91}" srcOrd="0" destOrd="0" presId="urn:microsoft.com/office/officeart/2005/8/layout/vList2"/>
    <dgm:cxn modelId="{8F5DCA3B-3792-43AC-9050-B11B39F989D3}" srcId="{C4B36054-F4B0-4793-A688-0836F5CAD8C6}" destId="{100A9EB6-F6EA-4C2C-8581-1D6B4E888E22}" srcOrd="2" destOrd="0" parTransId="{EA1C5171-266A-494D-87EE-49C10FA0470E}" sibTransId="{A560BE8F-E772-400F-9190-3B1A0F60C20E}"/>
    <dgm:cxn modelId="{D5281848-20D4-2848-ABE7-878A155A0DC8}" type="presOf" srcId="{C4B36054-F4B0-4793-A688-0836F5CAD8C6}" destId="{5B7D29E3-0AA5-5243-928F-33CF9E896E38}" srcOrd="0" destOrd="0" presId="urn:microsoft.com/office/officeart/2005/8/layout/vList2"/>
    <dgm:cxn modelId="{B1C0395C-CE92-6C45-86A0-504A22A089F4}" type="presOf" srcId="{7D8A8C74-8ABC-4909-BE63-3F345FD2DD37}" destId="{7C2FACCB-09AD-D342-AA8B-D206CBF438A8}" srcOrd="0" destOrd="0" presId="urn:microsoft.com/office/officeart/2005/8/layout/vList2"/>
    <dgm:cxn modelId="{681C0FC1-1FA7-314D-AABD-5A75C1D615D7}" type="presOf" srcId="{4F4ABD8B-6761-4EBB-BAE6-56CA30998E71}" destId="{DF4CCA2D-B89B-D042-97B0-71FAB1200FE2}" srcOrd="0" destOrd="0" presId="urn:microsoft.com/office/officeart/2005/8/layout/vList2"/>
    <dgm:cxn modelId="{FA2339D1-81F7-4266-A87F-98660CAD5DBF}" srcId="{C4B36054-F4B0-4793-A688-0836F5CAD8C6}" destId="{4F4ABD8B-6761-4EBB-BAE6-56CA30998E71}" srcOrd="1" destOrd="0" parTransId="{DE627662-F2A5-4361-89D9-F38E7E89A211}" sibTransId="{DA24007C-AF3B-4326-B53D-115F49433AA5}"/>
    <dgm:cxn modelId="{F46A6BD9-C831-40DE-A7B6-1FFD6A4538E7}" srcId="{C4B36054-F4B0-4793-A688-0836F5CAD8C6}" destId="{7D8A8C74-8ABC-4909-BE63-3F345FD2DD37}" srcOrd="0" destOrd="0" parTransId="{76AFC564-B6BB-46CD-B623-15D6700B27DD}" sibTransId="{2B7E8B4E-994E-467B-907B-7D618F9FF838}"/>
    <dgm:cxn modelId="{544E2091-8C66-4049-B42B-340A20DD670C}" type="presParOf" srcId="{5B7D29E3-0AA5-5243-928F-33CF9E896E38}" destId="{7C2FACCB-09AD-D342-AA8B-D206CBF438A8}" srcOrd="0" destOrd="0" presId="urn:microsoft.com/office/officeart/2005/8/layout/vList2"/>
    <dgm:cxn modelId="{8C5E2D94-E7B0-CA4B-AED1-AD48A66A4049}" type="presParOf" srcId="{5B7D29E3-0AA5-5243-928F-33CF9E896E38}" destId="{4031B509-7803-D948-B337-EAF6D732E963}" srcOrd="1" destOrd="0" presId="urn:microsoft.com/office/officeart/2005/8/layout/vList2"/>
    <dgm:cxn modelId="{B6E70C7A-5793-CC40-BDD4-1982A57AE6FA}" type="presParOf" srcId="{5B7D29E3-0AA5-5243-928F-33CF9E896E38}" destId="{DF4CCA2D-B89B-D042-97B0-71FAB1200FE2}" srcOrd="2" destOrd="0" presId="urn:microsoft.com/office/officeart/2005/8/layout/vList2"/>
    <dgm:cxn modelId="{F632D766-E264-764C-B219-1527E25AB315}" type="presParOf" srcId="{5B7D29E3-0AA5-5243-928F-33CF9E896E38}" destId="{0D98314F-034B-F24A-98BC-A1E261B70821}" srcOrd="3" destOrd="0" presId="urn:microsoft.com/office/officeart/2005/8/layout/vList2"/>
    <dgm:cxn modelId="{D4826F23-C05E-7742-B962-5D5B8707562B}" type="presParOf" srcId="{5B7D29E3-0AA5-5243-928F-33CF9E896E38}" destId="{07438187-6DC0-9F4C-89C5-28CCDC5D9F9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F0E805-8297-4CB4-8855-845F945F1D1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E656501-FC0E-4DB4-84E1-BA10507A3B61}">
      <dgm:prSet/>
      <dgm:spPr/>
      <dgm:t>
        <a:bodyPr/>
        <a:lstStyle/>
        <a:p>
          <a:r>
            <a:rPr lang="en-US"/>
            <a:t>Teaches students to be more outgoing and gregarious</a:t>
          </a:r>
        </a:p>
      </dgm:t>
    </dgm:pt>
    <dgm:pt modelId="{26C29C60-1BF5-4C31-8E5C-D9A67B10F817}" type="parTrans" cxnId="{788768D8-B987-45C3-9467-16E03229F215}">
      <dgm:prSet/>
      <dgm:spPr/>
      <dgm:t>
        <a:bodyPr/>
        <a:lstStyle/>
        <a:p>
          <a:endParaRPr lang="en-US"/>
        </a:p>
      </dgm:t>
    </dgm:pt>
    <dgm:pt modelId="{E61D5C4E-F742-4842-BF88-40A74339D5AF}" type="sibTrans" cxnId="{788768D8-B987-45C3-9467-16E03229F215}">
      <dgm:prSet/>
      <dgm:spPr/>
      <dgm:t>
        <a:bodyPr/>
        <a:lstStyle/>
        <a:p>
          <a:endParaRPr lang="en-US"/>
        </a:p>
      </dgm:t>
    </dgm:pt>
    <dgm:pt modelId="{4E940FFF-D82F-41E6-BA42-AF077AFA6D48}">
      <dgm:prSet/>
      <dgm:spPr/>
      <dgm:t>
        <a:bodyPr/>
        <a:lstStyle/>
        <a:p>
          <a:r>
            <a:rPr lang="en-US"/>
            <a:t>Encourages positive thinking and idea-building</a:t>
          </a:r>
        </a:p>
      </dgm:t>
    </dgm:pt>
    <dgm:pt modelId="{EB202645-62DF-4766-A159-EE87035E8917}" type="parTrans" cxnId="{B9BA022B-AD28-4CD2-AC70-A8656A92679C}">
      <dgm:prSet/>
      <dgm:spPr/>
      <dgm:t>
        <a:bodyPr/>
        <a:lstStyle/>
        <a:p>
          <a:endParaRPr lang="en-US"/>
        </a:p>
      </dgm:t>
    </dgm:pt>
    <dgm:pt modelId="{029B7160-45DA-46B6-8222-F1B6536FD09D}" type="sibTrans" cxnId="{B9BA022B-AD28-4CD2-AC70-A8656A92679C}">
      <dgm:prSet/>
      <dgm:spPr/>
      <dgm:t>
        <a:bodyPr/>
        <a:lstStyle/>
        <a:p>
          <a:endParaRPr lang="en-US"/>
        </a:p>
      </dgm:t>
    </dgm:pt>
    <dgm:pt modelId="{DDEFF6B6-DF4B-4D4D-AC09-9453B465876C}">
      <dgm:prSet/>
      <dgm:spPr/>
      <dgm:t>
        <a:bodyPr/>
        <a:lstStyle/>
        <a:p>
          <a:r>
            <a:rPr lang="en-US" dirty="0"/>
            <a:t>Reduces the fear of failure</a:t>
          </a:r>
        </a:p>
      </dgm:t>
    </dgm:pt>
    <dgm:pt modelId="{B6F1FD41-EB24-4C11-AE97-3763ACCFECFC}" type="parTrans" cxnId="{063F4937-FAE7-4CE2-A7FC-55D7377AEBB4}">
      <dgm:prSet/>
      <dgm:spPr/>
      <dgm:t>
        <a:bodyPr/>
        <a:lstStyle/>
        <a:p>
          <a:endParaRPr lang="en-US"/>
        </a:p>
      </dgm:t>
    </dgm:pt>
    <dgm:pt modelId="{644405AA-EA7F-4519-8919-5479EE1568AA}" type="sibTrans" cxnId="{063F4937-FAE7-4CE2-A7FC-55D7377AEBB4}">
      <dgm:prSet/>
      <dgm:spPr/>
      <dgm:t>
        <a:bodyPr/>
        <a:lstStyle/>
        <a:p>
          <a:endParaRPr lang="en-US"/>
        </a:p>
      </dgm:t>
    </dgm:pt>
    <dgm:pt modelId="{989CA4FE-3A58-4F41-88AC-F607BCC48D59}">
      <dgm:prSet/>
      <dgm:spPr/>
      <dgm:t>
        <a:bodyPr/>
        <a:lstStyle/>
        <a:p>
          <a:r>
            <a:rPr lang="en-US" dirty="0"/>
            <a:t>Makes them WANT to come to class</a:t>
          </a:r>
        </a:p>
      </dgm:t>
    </dgm:pt>
    <dgm:pt modelId="{A2329E9C-4BB3-41CB-B634-73DF6B373D58}" type="parTrans" cxnId="{13ABEA5F-068F-4C38-8CFC-F14D797C6CCA}">
      <dgm:prSet/>
      <dgm:spPr/>
      <dgm:t>
        <a:bodyPr/>
        <a:lstStyle/>
        <a:p>
          <a:endParaRPr lang="en-US"/>
        </a:p>
      </dgm:t>
    </dgm:pt>
    <dgm:pt modelId="{9D19A2EA-D6B1-4809-94A5-41C9E39EF617}" type="sibTrans" cxnId="{13ABEA5F-068F-4C38-8CFC-F14D797C6CCA}">
      <dgm:prSet/>
      <dgm:spPr/>
      <dgm:t>
        <a:bodyPr/>
        <a:lstStyle/>
        <a:p>
          <a:endParaRPr lang="en-US"/>
        </a:p>
      </dgm:t>
    </dgm:pt>
    <dgm:pt modelId="{2EC94EF4-E3BB-4897-A199-5EFB744D1B20}">
      <dgm:prSet/>
      <dgm:spPr/>
      <dgm:t>
        <a:bodyPr/>
        <a:lstStyle/>
        <a:p>
          <a:r>
            <a:rPr lang="en-US"/>
            <a:t>Helps students become better human beings</a:t>
          </a:r>
        </a:p>
      </dgm:t>
    </dgm:pt>
    <dgm:pt modelId="{E458BA50-C0C8-40E6-BA68-126223AD3DC4}" type="parTrans" cxnId="{9C9C99EE-20FB-417F-86AD-BA97530916A6}">
      <dgm:prSet/>
      <dgm:spPr/>
      <dgm:t>
        <a:bodyPr/>
        <a:lstStyle/>
        <a:p>
          <a:endParaRPr lang="en-US"/>
        </a:p>
      </dgm:t>
    </dgm:pt>
    <dgm:pt modelId="{F4708141-1B44-4AA9-BFE3-0554F3F6ABFF}" type="sibTrans" cxnId="{9C9C99EE-20FB-417F-86AD-BA97530916A6}">
      <dgm:prSet/>
      <dgm:spPr/>
      <dgm:t>
        <a:bodyPr/>
        <a:lstStyle/>
        <a:p>
          <a:endParaRPr lang="en-US"/>
        </a:p>
      </dgm:t>
    </dgm:pt>
    <dgm:pt modelId="{7F0BFDAB-A78E-6644-84A8-7C34F1F417B2}" type="pres">
      <dgm:prSet presAssocID="{5FF0E805-8297-4CB4-8855-845F945F1D1D}" presName="linear" presStyleCnt="0">
        <dgm:presLayoutVars>
          <dgm:animLvl val="lvl"/>
          <dgm:resizeHandles val="exact"/>
        </dgm:presLayoutVars>
      </dgm:prSet>
      <dgm:spPr/>
    </dgm:pt>
    <dgm:pt modelId="{02E40EAB-D82A-2542-88C3-5B2AB8DA7127}" type="pres">
      <dgm:prSet presAssocID="{6E656501-FC0E-4DB4-84E1-BA10507A3B61}" presName="parentText" presStyleLbl="node1" presStyleIdx="0" presStyleCnt="5">
        <dgm:presLayoutVars>
          <dgm:chMax val="0"/>
          <dgm:bulletEnabled val="1"/>
        </dgm:presLayoutVars>
      </dgm:prSet>
      <dgm:spPr/>
    </dgm:pt>
    <dgm:pt modelId="{DCA83B1E-B59B-8C41-8A58-7744EA8EF984}" type="pres">
      <dgm:prSet presAssocID="{E61D5C4E-F742-4842-BF88-40A74339D5AF}" presName="spacer" presStyleCnt="0"/>
      <dgm:spPr/>
    </dgm:pt>
    <dgm:pt modelId="{09B224AE-0851-AC41-ADDA-4019B8177E48}" type="pres">
      <dgm:prSet presAssocID="{4E940FFF-D82F-41E6-BA42-AF077AFA6D48}" presName="parentText" presStyleLbl="node1" presStyleIdx="1" presStyleCnt="5">
        <dgm:presLayoutVars>
          <dgm:chMax val="0"/>
          <dgm:bulletEnabled val="1"/>
        </dgm:presLayoutVars>
      </dgm:prSet>
      <dgm:spPr/>
    </dgm:pt>
    <dgm:pt modelId="{5B7BBE7E-3213-4244-A5E3-A5EA6C487611}" type="pres">
      <dgm:prSet presAssocID="{029B7160-45DA-46B6-8222-F1B6536FD09D}" presName="spacer" presStyleCnt="0"/>
      <dgm:spPr/>
    </dgm:pt>
    <dgm:pt modelId="{FA99AB0E-450E-FD4A-A057-410A96E8DB35}" type="pres">
      <dgm:prSet presAssocID="{DDEFF6B6-DF4B-4D4D-AC09-9453B465876C}" presName="parentText" presStyleLbl="node1" presStyleIdx="2" presStyleCnt="5">
        <dgm:presLayoutVars>
          <dgm:chMax val="0"/>
          <dgm:bulletEnabled val="1"/>
        </dgm:presLayoutVars>
      </dgm:prSet>
      <dgm:spPr/>
    </dgm:pt>
    <dgm:pt modelId="{2ED195F9-AC52-6D45-A664-6E6E242EEE3D}" type="pres">
      <dgm:prSet presAssocID="{644405AA-EA7F-4519-8919-5479EE1568AA}" presName="spacer" presStyleCnt="0"/>
      <dgm:spPr/>
    </dgm:pt>
    <dgm:pt modelId="{6231B75B-FF38-244E-8EAE-6856C1C3B2FC}" type="pres">
      <dgm:prSet presAssocID="{989CA4FE-3A58-4F41-88AC-F607BCC48D59}" presName="parentText" presStyleLbl="node1" presStyleIdx="3" presStyleCnt="5">
        <dgm:presLayoutVars>
          <dgm:chMax val="0"/>
          <dgm:bulletEnabled val="1"/>
        </dgm:presLayoutVars>
      </dgm:prSet>
      <dgm:spPr/>
    </dgm:pt>
    <dgm:pt modelId="{B36B1667-F90C-8245-B272-5FBFA7A0C9E2}" type="pres">
      <dgm:prSet presAssocID="{9D19A2EA-D6B1-4809-94A5-41C9E39EF617}" presName="spacer" presStyleCnt="0"/>
      <dgm:spPr/>
    </dgm:pt>
    <dgm:pt modelId="{9D142A08-B642-CC40-8F1C-DA74F4DAE36A}" type="pres">
      <dgm:prSet presAssocID="{2EC94EF4-E3BB-4897-A199-5EFB744D1B20}" presName="parentText" presStyleLbl="node1" presStyleIdx="4" presStyleCnt="5">
        <dgm:presLayoutVars>
          <dgm:chMax val="0"/>
          <dgm:bulletEnabled val="1"/>
        </dgm:presLayoutVars>
      </dgm:prSet>
      <dgm:spPr/>
    </dgm:pt>
  </dgm:ptLst>
  <dgm:cxnLst>
    <dgm:cxn modelId="{4ED5CE09-8611-F647-BD8D-67056472D82D}" type="presOf" srcId="{4E940FFF-D82F-41E6-BA42-AF077AFA6D48}" destId="{09B224AE-0851-AC41-ADDA-4019B8177E48}" srcOrd="0" destOrd="0" presId="urn:microsoft.com/office/officeart/2005/8/layout/vList2"/>
    <dgm:cxn modelId="{DE7C5913-CC87-9A41-B392-3FA64326A692}" type="presOf" srcId="{DDEFF6B6-DF4B-4D4D-AC09-9453B465876C}" destId="{FA99AB0E-450E-FD4A-A057-410A96E8DB35}" srcOrd="0" destOrd="0" presId="urn:microsoft.com/office/officeart/2005/8/layout/vList2"/>
    <dgm:cxn modelId="{B9BA022B-AD28-4CD2-AC70-A8656A92679C}" srcId="{5FF0E805-8297-4CB4-8855-845F945F1D1D}" destId="{4E940FFF-D82F-41E6-BA42-AF077AFA6D48}" srcOrd="1" destOrd="0" parTransId="{EB202645-62DF-4766-A159-EE87035E8917}" sibTransId="{029B7160-45DA-46B6-8222-F1B6536FD09D}"/>
    <dgm:cxn modelId="{FC41F033-88E5-7248-957C-6D60A00C853C}" type="presOf" srcId="{989CA4FE-3A58-4F41-88AC-F607BCC48D59}" destId="{6231B75B-FF38-244E-8EAE-6856C1C3B2FC}" srcOrd="0" destOrd="0" presId="urn:microsoft.com/office/officeart/2005/8/layout/vList2"/>
    <dgm:cxn modelId="{063F4937-FAE7-4CE2-A7FC-55D7377AEBB4}" srcId="{5FF0E805-8297-4CB4-8855-845F945F1D1D}" destId="{DDEFF6B6-DF4B-4D4D-AC09-9453B465876C}" srcOrd="2" destOrd="0" parTransId="{B6F1FD41-EB24-4C11-AE97-3763ACCFECFC}" sibTransId="{644405AA-EA7F-4519-8919-5479EE1568AA}"/>
    <dgm:cxn modelId="{13ABEA5F-068F-4C38-8CFC-F14D797C6CCA}" srcId="{5FF0E805-8297-4CB4-8855-845F945F1D1D}" destId="{989CA4FE-3A58-4F41-88AC-F607BCC48D59}" srcOrd="3" destOrd="0" parTransId="{A2329E9C-4BB3-41CB-B634-73DF6B373D58}" sibTransId="{9D19A2EA-D6B1-4809-94A5-41C9E39EF617}"/>
    <dgm:cxn modelId="{AA120A92-0C7B-894E-A656-70C75CC66575}" type="presOf" srcId="{5FF0E805-8297-4CB4-8855-845F945F1D1D}" destId="{7F0BFDAB-A78E-6644-84A8-7C34F1F417B2}" srcOrd="0" destOrd="0" presId="urn:microsoft.com/office/officeart/2005/8/layout/vList2"/>
    <dgm:cxn modelId="{1C8C489A-BC70-BA41-8046-EE9ED4703914}" type="presOf" srcId="{6E656501-FC0E-4DB4-84E1-BA10507A3B61}" destId="{02E40EAB-D82A-2542-88C3-5B2AB8DA7127}" srcOrd="0" destOrd="0" presId="urn:microsoft.com/office/officeart/2005/8/layout/vList2"/>
    <dgm:cxn modelId="{97D8DDB5-F42D-EC47-8724-9D80BDBAF952}" type="presOf" srcId="{2EC94EF4-E3BB-4897-A199-5EFB744D1B20}" destId="{9D142A08-B642-CC40-8F1C-DA74F4DAE36A}" srcOrd="0" destOrd="0" presId="urn:microsoft.com/office/officeart/2005/8/layout/vList2"/>
    <dgm:cxn modelId="{788768D8-B987-45C3-9467-16E03229F215}" srcId="{5FF0E805-8297-4CB4-8855-845F945F1D1D}" destId="{6E656501-FC0E-4DB4-84E1-BA10507A3B61}" srcOrd="0" destOrd="0" parTransId="{26C29C60-1BF5-4C31-8E5C-D9A67B10F817}" sibTransId="{E61D5C4E-F742-4842-BF88-40A74339D5AF}"/>
    <dgm:cxn modelId="{9C9C99EE-20FB-417F-86AD-BA97530916A6}" srcId="{5FF0E805-8297-4CB4-8855-845F945F1D1D}" destId="{2EC94EF4-E3BB-4897-A199-5EFB744D1B20}" srcOrd="4" destOrd="0" parTransId="{E458BA50-C0C8-40E6-BA68-126223AD3DC4}" sibTransId="{F4708141-1B44-4AA9-BFE3-0554F3F6ABFF}"/>
    <dgm:cxn modelId="{BB10E86C-F893-8B43-8B72-96AEE5985902}" type="presParOf" srcId="{7F0BFDAB-A78E-6644-84A8-7C34F1F417B2}" destId="{02E40EAB-D82A-2542-88C3-5B2AB8DA7127}" srcOrd="0" destOrd="0" presId="urn:microsoft.com/office/officeart/2005/8/layout/vList2"/>
    <dgm:cxn modelId="{8B6E4A49-CC8D-2247-AAD5-3FBB2C76EF7F}" type="presParOf" srcId="{7F0BFDAB-A78E-6644-84A8-7C34F1F417B2}" destId="{DCA83B1E-B59B-8C41-8A58-7744EA8EF984}" srcOrd="1" destOrd="0" presId="urn:microsoft.com/office/officeart/2005/8/layout/vList2"/>
    <dgm:cxn modelId="{06365275-81C4-9448-A473-76132E3A117E}" type="presParOf" srcId="{7F0BFDAB-A78E-6644-84A8-7C34F1F417B2}" destId="{09B224AE-0851-AC41-ADDA-4019B8177E48}" srcOrd="2" destOrd="0" presId="urn:microsoft.com/office/officeart/2005/8/layout/vList2"/>
    <dgm:cxn modelId="{8D4C3CAB-7489-3A43-95C9-B523E41EC301}" type="presParOf" srcId="{7F0BFDAB-A78E-6644-84A8-7C34F1F417B2}" destId="{5B7BBE7E-3213-4244-A5E3-A5EA6C487611}" srcOrd="3" destOrd="0" presId="urn:microsoft.com/office/officeart/2005/8/layout/vList2"/>
    <dgm:cxn modelId="{E83EB452-F27C-6545-8F02-0B2010F21A91}" type="presParOf" srcId="{7F0BFDAB-A78E-6644-84A8-7C34F1F417B2}" destId="{FA99AB0E-450E-FD4A-A057-410A96E8DB35}" srcOrd="4" destOrd="0" presId="urn:microsoft.com/office/officeart/2005/8/layout/vList2"/>
    <dgm:cxn modelId="{15C40BBF-2C22-BF47-816B-26CF9C7934D2}" type="presParOf" srcId="{7F0BFDAB-A78E-6644-84A8-7C34F1F417B2}" destId="{2ED195F9-AC52-6D45-A664-6E6E242EEE3D}" srcOrd="5" destOrd="0" presId="urn:microsoft.com/office/officeart/2005/8/layout/vList2"/>
    <dgm:cxn modelId="{41337F39-A8A0-3A4B-A0F5-9CA428BE0088}" type="presParOf" srcId="{7F0BFDAB-A78E-6644-84A8-7C34F1F417B2}" destId="{6231B75B-FF38-244E-8EAE-6856C1C3B2FC}" srcOrd="6" destOrd="0" presId="urn:microsoft.com/office/officeart/2005/8/layout/vList2"/>
    <dgm:cxn modelId="{272E5146-5435-2E45-93D9-1D4C0C853836}" type="presParOf" srcId="{7F0BFDAB-A78E-6644-84A8-7C34F1F417B2}" destId="{B36B1667-F90C-8245-B272-5FBFA7A0C9E2}" srcOrd="7" destOrd="0" presId="urn:microsoft.com/office/officeart/2005/8/layout/vList2"/>
    <dgm:cxn modelId="{3D5E68A9-85E4-9545-9948-788E94A3EF90}" type="presParOf" srcId="{7F0BFDAB-A78E-6644-84A8-7C34F1F417B2}" destId="{9D142A08-B642-CC40-8F1C-DA74F4DAE36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E5B119-0C7C-42D8-9C5B-41A18BB63A6E}"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72243F0-27E4-4685-A732-A58C928FD0A6}">
      <dgm:prSet/>
      <dgm:spPr/>
      <dgm:t>
        <a:bodyPr/>
        <a:lstStyle/>
        <a:p>
          <a:pPr>
            <a:defRPr cap="all"/>
          </a:pPr>
          <a:r>
            <a:rPr lang="en-US"/>
            <a:t>Sketch comedy, or only a means to tell jokes. </a:t>
          </a:r>
        </a:p>
      </dgm:t>
    </dgm:pt>
    <dgm:pt modelId="{846B4652-952E-4D1E-BC0E-E6B3BFFCDC76}" type="parTrans" cxnId="{69663F33-F165-486F-90A3-6B4B01D38DFF}">
      <dgm:prSet/>
      <dgm:spPr/>
      <dgm:t>
        <a:bodyPr/>
        <a:lstStyle/>
        <a:p>
          <a:endParaRPr lang="en-US"/>
        </a:p>
      </dgm:t>
    </dgm:pt>
    <dgm:pt modelId="{8915F449-345B-43FF-8F91-F5E5B2A4903F}" type="sibTrans" cxnId="{69663F33-F165-486F-90A3-6B4B01D38DFF}">
      <dgm:prSet/>
      <dgm:spPr/>
      <dgm:t>
        <a:bodyPr/>
        <a:lstStyle/>
        <a:p>
          <a:endParaRPr lang="en-US"/>
        </a:p>
      </dgm:t>
    </dgm:pt>
    <dgm:pt modelId="{AC42CCAA-76DA-4DC3-A9CA-57DF4A639A8C}">
      <dgm:prSet/>
      <dgm:spPr/>
      <dgm:t>
        <a:bodyPr/>
        <a:lstStyle/>
        <a:p>
          <a:pPr>
            <a:defRPr cap="all"/>
          </a:pPr>
          <a:r>
            <a:rPr lang="en-US"/>
            <a:t>A skill that requires a theatre degree to teach.</a:t>
          </a:r>
        </a:p>
      </dgm:t>
    </dgm:pt>
    <dgm:pt modelId="{F4AC9A4C-0FE3-410B-A555-B1E6099AD16A}" type="parTrans" cxnId="{FEB8A39A-DF62-44D0-B92F-B15F3216FAF8}">
      <dgm:prSet/>
      <dgm:spPr/>
      <dgm:t>
        <a:bodyPr/>
        <a:lstStyle/>
        <a:p>
          <a:endParaRPr lang="en-US"/>
        </a:p>
      </dgm:t>
    </dgm:pt>
    <dgm:pt modelId="{1AC47EEA-0831-4E41-B337-84A1B0E3D4FA}" type="sibTrans" cxnId="{FEB8A39A-DF62-44D0-B92F-B15F3216FAF8}">
      <dgm:prSet/>
      <dgm:spPr/>
      <dgm:t>
        <a:bodyPr/>
        <a:lstStyle/>
        <a:p>
          <a:endParaRPr lang="en-US"/>
        </a:p>
      </dgm:t>
    </dgm:pt>
    <dgm:pt modelId="{EE9A4D22-02B8-44B2-A992-80B2A9DA7F48}">
      <dgm:prSet/>
      <dgm:spPr/>
      <dgm:t>
        <a:bodyPr/>
        <a:lstStyle/>
        <a:p>
          <a:pPr>
            <a:defRPr cap="all"/>
          </a:pPr>
          <a:r>
            <a:rPr lang="en-US"/>
            <a:t>Something to be afraid of. </a:t>
          </a:r>
        </a:p>
      </dgm:t>
    </dgm:pt>
    <dgm:pt modelId="{E3736CEC-D161-4DC8-87B8-831375D5CAF0}" type="parTrans" cxnId="{051EC6D8-7FD3-4E23-9D5B-D54354AB3F2A}">
      <dgm:prSet/>
      <dgm:spPr/>
      <dgm:t>
        <a:bodyPr/>
        <a:lstStyle/>
        <a:p>
          <a:endParaRPr lang="en-US"/>
        </a:p>
      </dgm:t>
    </dgm:pt>
    <dgm:pt modelId="{841ACCC1-1605-4062-856F-388C8B4CDEB3}" type="sibTrans" cxnId="{051EC6D8-7FD3-4E23-9D5B-D54354AB3F2A}">
      <dgm:prSet/>
      <dgm:spPr/>
      <dgm:t>
        <a:bodyPr/>
        <a:lstStyle/>
        <a:p>
          <a:endParaRPr lang="en-US"/>
        </a:p>
      </dgm:t>
    </dgm:pt>
    <dgm:pt modelId="{65F0B45C-DA09-4D3E-9903-4EF5678CD5AD}">
      <dgm:prSet/>
      <dgm:spPr/>
      <dgm:t>
        <a:bodyPr/>
        <a:lstStyle/>
        <a:p>
          <a:pPr>
            <a:defRPr cap="all"/>
          </a:pPr>
          <a:r>
            <a:rPr lang="en-US" dirty="0"/>
            <a:t>Boring!</a:t>
          </a:r>
        </a:p>
      </dgm:t>
    </dgm:pt>
    <dgm:pt modelId="{F7491990-C4BE-4AE0-A8F3-0F51FCD1F207}" type="parTrans" cxnId="{66354575-0665-4644-A6C1-41A3EDC94640}">
      <dgm:prSet/>
      <dgm:spPr/>
      <dgm:t>
        <a:bodyPr/>
        <a:lstStyle/>
        <a:p>
          <a:endParaRPr lang="en-US"/>
        </a:p>
      </dgm:t>
    </dgm:pt>
    <dgm:pt modelId="{19470B9B-EDED-4A48-AE9D-E3FC777A7303}" type="sibTrans" cxnId="{66354575-0665-4644-A6C1-41A3EDC94640}">
      <dgm:prSet/>
      <dgm:spPr/>
      <dgm:t>
        <a:bodyPr/>
        <a:lstStyle/>
        <a:p>
          <a:endParaRPr lang="en-US"/>
        </a:p>
      </dgm:t>
    </dgm:pt>
    <dgm:pt modelId="{F5386FB4-3155-44F7-AC4E-FF33AA921547}" type="pres">
      <dgm:prSet presAssocID="{B4E5B119-0C7C-42D8-9C5B-41A18BB63A6E}" presName="root" presStyleCnt="0">
        <dgm:presLayoutVars>
          <dgm:dir/>
          <dgm:resizeHandles val="exact"/>
        </dgm:presLayoutVars>
      </dgm:prSet>
      <dgm:spPr/>
    </dgm:pt>
    <dgm:pt modelId="{D998B321-5F73-445E-9498-61C715504CC9}" type="pres">
      <dgm:prSet presAssocID="{B72243F0-27E4-4685-A732-A58C928FD0A6}" presName="compNode" presStyleCnt="0"/>
      <dgm:spPr/>
    </dgm:pt>
    <dgm:pt modelId="{6E74D0A5-79D2-4442-BFD3-A8258118E8CF}" type="pres">
      <dgm:prSet presAssocID="{B72243F0-27E4-4685-A732-A58C928FD0A6}" presName="iconBgRect" presStyleLbl="bgShp" presStyleIdx="0" presStyleCnt="4"/>
      <dgm:spPr/>
    </dgm:pt>
    <dgm:pt modelId="{D9CAC73D-A2D1-46C2-9814-A36C9A5A2E63}" type="pres">
      <dgm:prSet presAssocID="{B72243F0-27E4-4685-A732-A58C928FD0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oker Hat"/>
        </a:ext>
      </dgm:extLst>
    </dgm:pt>
    <dgm:pt modelId="{F31809DF-ADC8-4431-81B3-55B958AB8045}" type="pres">
      <dgm:prSet presAssocID="{B72243F0-27E4-4685-A732-A58C928FD0A6}" presName="spaceRect" presStyleCnt="0"/>
      <dgm:spPr/>
    </dgm:pt>
    <dgm:pt modelId="{3702CC43-998C-4C4C-B3C9-5E4DBE10027F}" type="pres">
      <dgm:prSet presAssocID="{B72243F0-27E4-4685-A732-A58C928FD0A6}" presName="textRect" presStyleLbl="revTx" presStyleIdx="0" presStyleCnt="4">
        <dgm:presLayoutVars>
          <dgm:chMax val="1"/>
          <dgm:chPref val="1"/>
        </dgm:presLayoutVars>
      </dgm:prSet>
      <dgm:spPr/>
    </dgm:pt>
    <dgm:pt modelId="{D7E52924-C5CE-4EF4-8483-4ADD9C2CB28F}" type="pres">
      <dgm:prSet presAssocID="{8915F449-345B-43FF-8F91-F5E5B2A4903F}" presName="sibTrans" presStyleCnt="0"/>
      <dgm:spPr/>
    </dgm:pt>
    <dgm:pt modelId="{1FAFCCE9-9459-4D49-A38F-5A096D2ECBD6}" type="pres">
      <dgm:prSet presAssocID="{AC42CCAA-76DA-4DC3-A9CA-57DF4A639A8C}" presName="compNode" presStyleCnt="0"/>
      <dgm:spPr/>
    </dgm:pt>
    <dgm:pt modelId="{9CB0368C-2739-41F2-AD95-BC35094E2E98}" type="pres">
      <dgm:prSet presAssocID="{AC42CCAA-76DA-4DC3-A9CA-57DF4A639A8C}" presName="iconBgRect" presStyleLbl="bgShp" presStyleIdx="1" presStyleCnt="4"/>
      <dgm:spPr/>
    </dgm:pt>
    <dgm:pt modelId="{BD1AE1E2-0FBF-4C06-B6B9-FCF830551DAB}" type="pres">
      <dgm:prSet presAssocID="{AC42CCAA-76DA-4DC3-A9CA-57DF4A639A8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rama"/>
        </a:ext>
      </dgm:extLst>
    </dgm:pt>
    <dgm:pt modelId="{B78FDD92-F544-486C-8C2C-AB489DEFA048}" type="pres">
      <dgm:prSet presAssocID="{AC42CCAA-76DA-4DC3-A9CA-57DF4A639A8C}" presName="spaceRect" presStyleCnt="0"/>
      <dgm:spPr/>
    </dgm:pt>
    <dgm:pt modelId="{7EBCB320-1FB5-4F9B-ADFE-CA0CACD1C11A}" type="pres">
      <dgm:prSet presAssocID="{AC42CCAA-76DA-4DC3-A9CA-57DF4A639A8C}" presName="textRect" presStyleLbl="revTx" presStyleIdx="1" presStyleCnt="4">
        <dgm:presLayoutVars>
          <dgm:chMax val="1"/>
          <dgm:chPref val="1"/>
        </dgm:presLayoutVars>
      </dgm:prSet>
      <dgm:spPr/>
    </dgm:pt>
    <dgm:pt modelId="{2EDF3348-8C43-42D8-AFC3-B4BC89F6FF45}" type="pres">
      <dgm:prSet presAssocID="{1AC47EEA-0831-4E41-B337-84A1B0E3D4FA}" presName="sibTrans" presStyleCnt="0"/>
      <dgm:spPr/>
    </dgm:pt>
    <dgm:pt modelId="{ABE28558-BE3D-4104-9EF3-3A458FDC47B1}" type="pres">
      <dgm:prSet presAssocID="{EE9A4D22-02B8-44B2-A992-80B2A9DA7F48}" presName="compNode" presStyleCnt="0"/>
      <dgm:spPr/>
    </dgm:pt>
    <dgm:pt modelId="{DAC43629-0FA9-4BC5-9A2E-C0A69EB290EE}" type="pres">
      <dgm:prSet presAssocID="{EE9A4D22-02B8-44B2-A992-80B2A9DA7F48}" presName="iconBgRect" presStyleLbl="bgShp" presStyleIdx="2" presStyleCnt="4"/>
      <dgm:spPr/>
    </dgm:pt>
    <dgm:pt modelId="{51FB6EB2-0FF9-45D5-B60D-868BE6C3D024}" type="pres">
      <dgm:prSet presAssocID="{EE9A4D22-02B8-44B2-A992-80B2A9DA7F4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3940F69D-6513-4D7E-ACCE-693023DE63AA}" type="pres">
      <dgm:prSet presAssocID="{EE9A4D22-02B8-44B2-A992-80B2A9DA7F48}" presName="spaceRect" presStyleCnt="0"/>
      <dgm:spPr/>
    </dgm:pt>
    <dgm:pt modelId="{0D741EE0-E04E-4A0E-BF6B-8E0EB9CADF2F}" type="pres">
      <dgm:prSet presAssocID="{EE9A4D22-02B8-44B2-A992-80B2A9DA7F48}" presName="textRect" presStyleLbl="revTx" presStyleIdx="2" presStyleCnt="4">
        <dgm:presLayoutVars>
          <dgm:chMax val="1"/>
          <dgm:chPref val="1"/>
        </dgm:presLayoutVars>
      </dgm:prSet>
      <dgm:spPr/>
    </dgm:pt>
    <dgm:pt modelId="{A3F298EA-06F9-4C4F-8B14-EA53CA2A8F91}" type="pres">
      <dgm:prSet presAssocID="{841ACCC1-1605-4062-856F-388C8B4CDEB3}" presName="sibTrans" presStyleCnt="0"/>
      <dgm:spPr/>
    </dgm:pt>
    <dgm:pt modelId="{45246CE4-2140-4783-9F4E-21EE858122F8}" type="pres">
      <dgm:prSet presAssocID="{65F0B45C-DA09-4D3E-9903-4EF5678CD5AD}" presName="compNode" presStyleCnt="0"/>
      <dgm:spPr/>
    </dgm:pt>
    <dgm:pt modelId="{5E775BAB-50D4-4AE7-B354-D94A4F939576}" type="pres">
      <dgm:prSet presAssocID="{65F0B45C-DA09-4D3E-9903-4EF5678CD5AD}" presName="iconBgRect" presStyleLbl="bgShp" presStyleIdx="3" presStyleCnt="4"/>
      <dgm:spPr/>
    </dgm:pt>
    <dgm:pt modelId="{0BE82680-B4C4-48A3-8165-CAD529DE5A69}" type="pres">
      <dgm:prSet presAssocID="{65F0B45C-DA09-4D3E-9903-4EF5678CD5A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xclamation Mark"/>
        </a:ext>
      </dgm:extLst>
    </dgm:pt>
    <dgm:pt modelId="{BA92B3E1-A0A6-424B-802F-1721DB97B9C1}" type="pres">
      <dgm:prSet presAssocID="{65F0B45C-DA09-4D3E-9903-4EF5678CD5AD}" presName="spaceRect" presStyleCnt="0"/>
      <dgm:spPr/>
    </dgm:pt>
    <dgm:pt modelId="{AEB13A41-D2F0-4AC1-AFDF-1D9FCCFE6212}" type="pres">
      <dgm:prSet presAssocID="{65F0B45C-DA09-4D3E-9903-4EF5678CD5AD}" presName="textRect" presStyleLbl="revTx" presStyleIdx="3" presStyleCnt="4">
        <dgm:presLayoutVars>
          <dgm:chMax val="1"/>
          <dgm:chPref val="1"/>
        </dgm:presLayoutVars>
      </dgm:prSet>
      <dgm:spPr/>
    </dgm:pt>
  </dgm:ptLst>
  <dgm:cxnLst>
    <dgm:cxn modelId="{E0C86E1A-61B1-453C-A318-7ECE485FE584}" type="presOf" srcId="{B72243F0-27E4-4685-A732-A58C928FD0A6}" destId="{3702CC43-998C-4C4C-B3C9-5E4DBE10027F}" srcOrd="0" destOrd="0" presId="urn:microsoft.com/office/officeart/2018/5/layout/IconCircleLabelList"/>
    <dgm:cxn modelId="{69663F33-F165-486F-90A3-6B4B01D38DFF}" srcId="{B4E5B119-0C7C-42D8-9C5B-41A18BB63A6E}" destId="{B72243F0-27E4-4685-A732-A58C928FD0A6}" srcOrd="0" destOrd="0" parTransId="{846B4652-952E-4D1E-BC0E-E6B3BFFCDC76}" sibTransId="{8915F449-345B-43FF-8F91-F5E5B2A4903F}"/>
    <dgm:cxn modelId="{92674843-C861-4AAB-BE3F-D729579183A0}" type="presOf" srcId="{65F0B45C-DA09-4D3E-9903-4EF5678CD5AD}" destId="{AEB13A41-D2F0-4AC1-AFDF-1D9FCCFE6212}" srcOrd="0" destOrd="0" presId="urn:microsoft.com/office/officeart/2018/5/layout/IconCircleLabelList"/>
    <dgm:cxn modelId="{66354575-0665-4644-A6C1-41A3EDC94640}" srcId="{B4E5B119-0C7C-42D8-9C5B-41A18BB63A6E}" destId="{65F0B45C-DA09-4D3E-9903-4EF5678CD5AD}" srcOrd="3" destOrd="0" parTransId="{F7491990-C4BE-4AE0-A8F3-0F51FCD1F207}" sibTransId="{19470B9B-EDED-4A48-AE9D-E3FC777A7303}"/>
    <dgm:cxn modelId="{CCF0AE7C-CACE-4D22-8678-6CD94324D5A5}" type="presOf" srcId="{AC42CCAA-76DA-4DC3-A9CA-57DF4A639A8C}" destId="{7EBCB320-1FB5-4F9B-ADFE-CA0CACD1C11A}" srcOrd="0" destOrd="0" presId="urn:microsoft.com/office/officeart/2018/5/layout/IconCircleLabelList"/>
    <dgm:cxn modelId="{FEB8A39A-DF62-44D0-B92F-B15F3216FAF8}" srcId="{B4E5B119-0C7C-42D8-9C5B-41A18BB63A6E}" destId="{AC42CCAA-76DA-4DC3-A9CA-57DF4A639A8C}" srcOrd="1" destOrd="0" parTransId="{F4AC9A4C-0FE3-410B-A555-B1E6099AD16A}" sibTransId="{1AC47EEA-0831-4E41-B337-84A1B0E3D4FA}"/>
    <dgm:cxn modelId="{051EC6D8-7FD3-4E23-9D5B-D54354AB3F2A}" srcId="{B4E5B119-0C7C-42D8-9C5B-41A18BB63A6E}" destId="{EE9A4D22-02B8-44B2-A992-80B2A9DA7F48}" srcOrd="2" destOrd="0" parTransId="{E3736CEC-D161-4DC8-87B8-831375D5CAF0}" sibTransId="{841ACCC1-1605-4062-856F-388C8B4CDEB3}"/>
    <dgm:cxn modelId="{2D709BDB-2B97-4C3A-98E4-89BA041F4780}" type="presOf" srcId="{B4E5B119-0C7C-42D8-9C5B-41A18BB63A6E}" destId="{F5386FB4-3155-44F7-AC4E-FF33AA921547}" srcOrd="0" destOrd="0" presId="urn:microsoft.com/office/officeart/2018/5/layout/IconCircleLabelList"/>
    <dgm:cxn modelId="{5A8A61EE-2201-4784-9445-F74FDB4B54DF}" type="presOf" srcId="{EE9A4D22-02B8-44B2-A992-80B2A9DA7F48}" destId="{0D741EE0-E04E-4A0E-BF6B-8E0EB9CADF2F}" srcOrd="0" destOrd="0" presId="urn:microsoft.com/office/officeart/2018/5/layout/IconCircleLabelList"/>
    <dgm:cxn modelId="{21FD2D62-B923-4DF3-8517-CBAD59627F69}" type="presParOf" srcId="{F5386FB4-3155-44F7-AC4E-FF33AA921547}" destId="{D998B321-5F73-445E-9498-61C715504CC9}" srcOrd="0" destOrd="0" presId="urn:microsoft.com/office/officeart/2018/5/layout/IconCircleLabelList"/>
    <dgm:cxn modelId="{2C7B2761-4D0D-4F29-8E94-6CAFB242F5AA}" type="presParOf" srcId="{D998B321-5F73-445E-9498-61C715504CC9}" destId="{6E74D0A5-79D2-4442-BFD3-A8258118E8CF}" srcOrd="0" destOrd="0" presId="urn:microsoft.com/office/officeart/2018/5/layout/IconCircleLabelList"/>
    <dgm:cxn modelId="{5145BB15-729A-4058-9531-DE6F5392EACC}" type="presParOf" srcId="{D998B321-5F73-445E-9498-61C715504CC9}" destId="{D9CAC73D-A2D1-46C2-9814-A36C9A5A2E63}" srcOrd="1" destOrd="0" presId="urn:microsoft.com/office/officeart/2018/5/layout/IconCircleLabelList"/>
    <dgm:cxn modelId="{F220126D-7A1A-4E59-AFFD-CDD56355F1BE}" type="presParOf" srcId="{D998B321-5F73-445E-9498-61C715504CC9}" destId="{F31809DF-ADC8-4431-81B3-55B958AB8045}" srcOrd="2" destOrd="0" presId="urn:microsoft.com/office/officeart/2018/5/layout/IconCircleLabelList"/>
    <dgm:cxn modelId="{F20618F8-4CEC-4C19-A243-3F9A05E3070D}" type="presParOf" srcId="{D998B321-5F73-445E-9498-61C715504CC9}" destId="{3702CC43-998C-4C4C-B3C9-5E4DBE10027F}" srcOrd="3" destOrd="0" presId="urn:microsoft.com/office/officeart/2018/5/layout/IconCircleLabelList"/>
    <dgm:cxn modelId="{E87579F0-9E87-4AF1-AB3D-A6AA514CA0E8}" type="presParOf" srcId="{F5386FB4-3155-44F7-AC4E-FF33AA921547}" destId="{D7E52924-C5CE-4EF4-8483-4ADD9C2CB28F}" srcOrd="1" destOrd="0" presId="urn:microsoft.com/office/officeart/2018/5/layout/IconCircleLabelList"/>
    <dgm:cxn modelId="{BC94E277-2AF1-4616-AEAF-1112300399BC}" type="presParOf" srcId="{F5386FB4-3155-44F7-AC4E-FF33AA921547}" destId="{1FAFCCE9-9459-4D49-A38F-5A096D2ECBD6}" srcOrd="2" destOrd="0" presId="urn:microsoft.com/office/officeart/2018/5/layout/IconCircleLabelList"/>
    <dgm:cxn modelId="{56F04893-64DD-4D5A-A5D0-FD297938994B}" type="presParOf" srcId="{1FAFCCE9-9459-4D49-A38F-5A096D2ECBD6}" destId="{9CB0368C-2739-41F2-AD95-BC35094E2E98}" srcOrd="0" destOrd="0" presId="urn:microsoft.com/office/officeart/2018/5/layout/IconCircleLabelList"/>
    <dgm:cxn modelId="{CE47AAC0-DC03-4406-AEB8-40487D26A121}" type="presParOf" srcId="{1FAFCCE9-9459-4D49-A38F-5A096D2ECBD6}" destId="{BD1AE1E2-0FBF-4C06-B6B9-FCF830551DAB}" srcOrd="1" destOrd="0" presId="urn:microsoft.com/office/officeart/2018/5/layout/IconCircleLabelList"/>
    <dgm:cxn modelId="{97344457-DBC1-45CE-901A-70C2BE5917D3}" type="presParOf" srcId="{1FAFCCE9-9459-4D49-A38F-5A096D2ECBD6}" destId="{B78FDD92-F544-486C-8C2C-AB489DEFA048}" srcOrd="2" destOrd="0" presId="urn:microsoft.com/office/officeart/2018/5/layout/IconCircleLabelList"/>
    <dgm:cxn modelId="{57840666-7B42-4B96-BB55-BDE8F0F26E0A}" type="presParOf" srcId="{1FAFCCE9-9459-4D49-A38F-5A096D2ECBD6}" destId="{7EBCB320-1FB5-4F9B-ADFE-CA0CACD1C11A}" srcOrd="3" destOrd="0" presId="urn:microsoft.com/office/officeart/2018/5/layout/IconCircleLabelList"/>
    <dgm:cxn modelId="{F80A1622-D891-4338-BBEF-91EE5BFD2616}" type="presParOf" srcId="{F5386FB4-3155-44F7-AC4E-FF33AA921547}" destId="{2EDF3348-8C43-42D8-AFC3-B4BC89F6FF45}" srcOrd="3" destOrd="0" presId="urn:microsoft.com/office/officeart/2018/5/layout/IconCircleLabelList"/>
    <dgm:cxn modelId="{C1397480-79B2-484D-8593-F3C2403B6CE6}" type="presParOf" srcId="{F5386FB4-3155-44F7-AC4E-FF33AA921547}" destId="{ABE28558-BE3D-4104-9EF3-3A458FDC47B1}" srcOrd="4" destOrd="0" presId="urn:microsoft.com/office/officeart/2018/5/layout/IconCircleLabelList"/>
    <dgm:cxn modelId="{E71C95DA-E05E-4FB3-BC0A-B85711BA6E97}" type="presParOf" srcId="{ABE28558-BE3D-4104-9EF3-3A458FDC47B1}" destId="{DAC43629-0FA9-4BC5-9A2E-C0A69EB290EE}" srcOrd="0" destOrd="0" presId="urn:microsoft.com/office/officeart/2018/5/layout/IconCircleLabelList"/>
    <dgm:cxn modelId="{ADD5C845-0633-4A0A-8339-CCD8193611B3}" type="presParOf" srcId="{ABE28558-BE3D-4104-9EF3-3A458FDC47B1}" destId="{51FB6EB2-0FF9-45D5-B60D-868BE6C3D024}" srcOrd="1" destOrd="0" presId="urn:microsoft.com/office/officeart/2018/5/layout/IconCircleLabelList"/>
    <dgm:cxn modelId="{A4B3BA7B-D566-4F0F-A4A1-5697A9C792A7}" type="presParOf" srcId="{ABE28558-BE3D-4104-9EF3-3A458FDC47B1}" destId="{3940F69D-6513-4D7E-ACCE-693023DE63AA}" srcOrd="2" destOrd="0" presId="urn:microsoft.com/office/officeart/2018/5/layout/IconCircleLabelList"/>
    <dgm:cxn modelId="{BE97F8D2-C3F1-453E-820F-EF1FA791C7F4}" type="presParOf" srcId="{ABE28558-BE3D-4104-9EF3-3A458FDC47B1}" destId="{0D741EE0-E04E-4A0E-BF6B-8E0EB9CADF2F}" srcOrd="3" destOrd="0" presId="urn:microsoft.com/office/officeart/2018/5/layout/IconCircleLabelList"/>
    <dgm:cxn modelId="{64079DF0-63F9-4809-A9B7-9164F45A136C}" type="presParOf" srcId="{F5386FB4-3155-44F7-AC4E-FF33AA921547}" destId="{A3F298EA-06F9-4C4F-8B14-EA53CA2A8F91}" srcOrd="5" destOrd="0" presId="urn:microsoft.com/office/officeart/2018/5/layout/IconCircleLabelList"/>
    <dgm:cxn modelId="{14602D2B-9A90-4215-8995-F63438E8969D}" type="presParOf" srcId="{F5386FB4-3155-44F7-AC4E-FF33AA921547}" destId="{45246CE4-2140-4783-9F4E-21EE858122F8}" srcOrd="6" destOrd="0" presId="urn:microsoft.com/office/officeart/2018/5/layout/IconCircleLabelList"/>
    <dgm:cxn modelId="{3408207B-423E-4241-8E26-D5FC40A7483A}" type="presParOf" srcId="{45246CE4-2140-4783-9F4E-21EE858122F8}" destId="{5E775BAB-50D4-4AE7-B354-D94A4F939576}" srcOrd="0" destOrd="0" presId="urn:microsoft.com/office/officeart/2018/5/layout/IconCircleLabelList"/>
    <dgm:cxn modelId="{69519AF6-8CAF-468C-A6B5-809E525180FD}" type="presParOf" srcId="{45246CE4-2140-4783-9F4E-21EE858122F8}" destId="{0BE82680-B4C4-48A3-8165-CAD529DE5A69}" srcOrd="1" destOrd="0" presId="urn:microsoft.com/office/officeart/2018/5/layout/IconCircleLabelList"/>
    <dgm:cxn modelId="{EFC03793-18C7-48AA-856C-D7D0D89EC9CD}" type="presParOf" srcId="{45246CE4-2140-4783-9F4E-21EE858122F8}" destId="{BA92B3E1-A0A6-424B-802F-1721DB97B9C1}" srcOrd="2" destOrd="0" presId="urn:microsoft.com/office/officeart/2018/5/layout/IconCircleLabelList"/>
    <dgm:cxn modelId="{8D52DA87-F3DA-419D-BE14-757D7183C614}" type="presParOf" srcId="{45246CE4-2140-4783-9F4E-21EE858122F8}" destId="{AEB13A41-D2F0-4AC1-AFDF-1D9FCCFE621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67EA2F-028B-4F56-81E4-CF058F0675A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04412EE-7359-4369-BC17-DD6CBAD0C309}">
      <dgm:prSet custT="1"/>
      <dgm:spPr/>
      <dgm:t>
        <a:bodyPr/>
        <a:lstStyle/>
        <a:p>
          <a:pPr>
            <a:defRPr cap="all"/>
          </a:pPr>
          <a:r>
            <a:rPr lang="en-US" sz="2000" dirty="0"/>
            <a:t>Mimics real-world media production collaboration</a:t>
          </a:r>
        </a:p>
      </dgm:t>
    </dgm:pt>
    <dgm:pt modelId="{E68E3027-4FA8-4D33-9EF6-CF286C7A5A75}" type="parTrans" cxnId="{1CC6686C-999E-47E9-BC99-AFBCED483569}">
      <dgm:prSet/>
      <dgm:spPr/>
      <dgm:t>
        <a:bodyPr/>
        <a:lstStyle/>
        <a:p>
          <a:endParaRPr lang="en-US"/>
        </a:p>
      </dgm:t>
    </dgm:pt>
    <dgm:pt modelId="{131AD8D1-DF3E-4A78-A3A0-142A0AFE3DC6}" type="sibTrans" cxnId="{1CC6686C-999E-47E9-BC99-AFBCED483569}">
      <dgm:prSet/>
      <dgm:spPr/>
      <dgm:t>
        <a:bodyPr/>
        <a:lstStyle/>
        <a:p>
          <a:endParaRPr lang="en-US"/>
        </a:p>
      </dgm:t>
    </dgm:pt>
    <dgm:pt modelId="{A02CA0FC-3FAD-41A4-B932-889C244A5731}">
      <dgm:prSet custT="1"/>
      <dgm:spPr/>
      <dgm:t>
        <a:bodyPr/>
        <a:lstStyle/>
        <a:p>
          <a:pPr>
            <a:defRPr cap="all"/>
          </a:pPr>
          <a:r>
            <a:rPr lang="en-US" sz="2000" dirty="0"/>
            <a:t>Enhances storytelling and narrative development</a:t>
          </a:r>
        </a:p>
      </dgm:t>
    </dgm:pt>
    <dgm:pt modelId="{8CE67E2C-8B66-4DF5-B542-D56FDEC448CF}" type="parTrans" cxnId="{B4AA9669-F47D-4FBE-B50E-87C235B2D92F}">
      <dgm:prSet/>
      <dgm:spPr/>
      <dgm:t>
        <a:bodyPr/>
        <a:lstStyle/>
        <a:p>
          <a:endParaRPr lang="en-US"/>
        </a:p>
      </dgm:t>
    </dgm:pt>
    <dgm:pt modelId="{9BB84C10-1C65-4B1C-8C0E-3CFF8116D5E9}" type="sibTrans" cxnId="{B4AA9669-F47D-4FBE-B50E-87C235B2D92F}">
      <dgm:prSet/>
      <dgm:spPr/>
      <dgm:t>
        <a:bodyPr/>
        <a:lstStyle/>
        <a:p>
          <a:endParaRPr lang="en-US"/>
        </a:p>
      </dgm:t>
    </dgm:pt>
    <dgm:pt modelId="{41EF895D-7A38-4F73-80D0-3A72C6B25731}">
      <dgm:prSet custT="1"/>
      <dgm:spPr/>
      <dgm:t>
        <a:bodyPr/>
        <a:lstStyle/>
        <a:p>
          <a:pPr>
            <a:defRPr cap="all"/>
          </a:pPr>
          <a:r>
            <a:rPr lang="en-US" sz="2000" dirty="0"/>
            <a:t>Strengthens verbal and </a:t>
          </a:r>
        </a:p>
        <a:p>
          <a:pPr>
            <a:defRPr cap="all"/>
          </a:pPr>
          <a:r>
            <a:rPr lang="en-US" sz="2000" dirty="0"/>
            <a:t>non-verbal communication skills</a:t>
          </a:r>
        </a:p>
      </dgm:t>
    </dgm:pt>
    <dgm:pt modelId="{509A69D7-85E5-40B8-9BE8-686DE5B6FC8A}" type="parTrans" cxnId="{EEC5058C-94C7-44C7-BA2A-0FEB957AAC48}">
      <dgm:prSet/>
      <dgm:spPr/>
      <dgm:t>
        <a:bodyPr/>
        <a:lstStyle/>
        <a:p>
          <a:endParaRPr lang="en-US"/>
        </a:p>
      </dgm:t>
    </dgm:pt>
    <dgm:pt modelId="{5B728E9E-45B2-4B6C-B7EE-97D79DFABF8E}" type="sibTrans" cxnId="{EEC5058C-94C7-44C7-BA2A-0FEB957AAC48}">
      <dgm:prSet/>
      <dgm:spPr/>
      <dgm:t>
        <a:bodyPr/>
        <a:lstStyle/>
        <a:p>
          <a:endParaRPr lang="en-US"/>
        </a:p>
      </dgm:t>
    </dgm:pt>
    <dgm:pt modelId="{2B0A2EFF-B2FD-4C4E-9209-B60122100B30}">
      <dgm:prSet custT="1"/>
      <dgm:spPr/>
      <dgm:t>
        <a:bodyPr/>
        <a:lstStyle/>
        <a:p>
          <a:pPr>
            <a:defRPr cap="all"/>
          </a:pPr>
          <a:r>
            <a:rPr lang="en-US" sz="2000" dirty="0"/>
            <a:t>Improv reflects the dynamic, unpredictable nature of media work</a:t>
          </a:r>
        </a:p>
      </dgm:t>
    </dgm:pt>
    <dgm:pt modelId="{EE05E686-059D-420C-B422-4DE2A1187B23}" type="parTrans" cxnId="{0A3BFFEC-319B-4186-BE24-D19BB97F9788}">
      <dgm:prSet/>
      <dgm:spPr/>
      <dgm:t>
        <a:bodyPr/>
        <a:lstStyle/>
        <a:p>
          <a:endParaRPr lang="en-US"/>
        </a:p>
      </dgm:t>
    </dgm:pt>
    <dgm:pt modelId="{A7D5341D-1493-4388-8182-C70CC89614EB}" type="sibTrans" cxnId="{0A3BFFEC-319B-4186-BE24-D19BB97F9788}">
      <dgm:prSet/>
      <dgm:spPr/>
      <dgm:t>
        <a:bodyPr/>
        <a:lstStyle/>
        <a:p>
          <a:endParaRPr lang="en-US"/>
        </a:p>
      </dgm:t>
    </dgm:pt>
    <dgm:pt modelId="{7BBB3D57-A85B-43BC-ACEC-B51E3BBACE9A}" type="pres">
      <dgm:prSet presAssocID="{B167EA2F-028B-4F56-81E4-CF058F0675A3}" presName="root" presStyleCnt="0">
        <dgm:presLayoutVars>
          <dgm:dir/>
          <dgm:resizeHandles val="exact"/>
        </dgm:presLayoutVars>
      </dgm:prSet>
      <dgm:spPr/>
    </dgm:pt>
    <dgm:pt modelId="{C230B765-CDED-4173-B126-B77ED5BA04AB}" type="pres">
      <dgm:prSet presAssocID="{704412EE-7359-4369-BC17-DD6CBAD0C309}" presName="compNode" presStyleCnt="0"/>
      <dgm:spPr/>
    </dgm:pt>
    <dgm:pt modelId="{5BADFF7F-8C51-470E-9881-E27AC1B13998}" type="pres">
      <dgm:prSet presAssocID="{704412EE-7359-4369-BC17-DD6CBAD0C309}" presName="iconBgRect" presStyleLbl="bgShp" presStyleIdx="0" presStyleCnt="4"/>
      <dgm:spPr/>
    </dgm:pt>
    <dgm:pt modelId="{2127CD91-3007-448B-BBD5-EA09CDEDE877}" type="pres">
      <dgm:prSet presAssocID="{704412EE-7359-4369-BC17-DD6CBAD0C3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deo camera"/>
        </a:ext>
      </dgm:extLst>
    </dgm:pt>
    <dgm:pt modelId="{D4E7C6B3-A79B-4579-BB6C-AC382A1FBDC5}" type="pres">
      <dgm:prSet presAssocID="{704412EE-7359-4369-BC17-DD6CBAD0C309}" presName="spaceRect" presStyleCnt="0"/>
      <dgm:spPr/>
    </dgm:pt>
    <dgm:pt modelId="{477A70B3-78B3-458B-8EBF-ED133EEFC8C2}" type="pres">
      <dgm:prSet presAssocID="{704412EE-7359-4369-BC17-DD6CBAD0C309}" presName="textRect" presStyleLbl="revTx" presStyleIdx="0" presStyleCnt="4">
        <dgm:presLayoutVars>
          <dgm:chMax val="1"/>
          <dgm:chPref val="1"/>
        </dgm:presLayoutVars>
      </dgm:prSet>
      <dgm:spPr/>
    </dgm:pt>
    <dgm:pt modelId="{983BE555-DDD9-4997-9CC1-A7EDB7052CF8}" type="pres">
      <dgm:prSet presAssocID="{131AD8D1-DF3E-4A78-A3A0-142A0AFE3DC6}" presName="sibTrans" presStyleCnt="0"/>
      <dgm:spPr/>
    </dgm:pt>
    <dgm:pt modelId="{36B93CD1-5D7F-49D2-AEE6-A47D0101A423}" type="pres">
      <dgm:prSet presAssocID="{A02CA0FC-3FAD-41A4-B932-889C244A5731}" presName="compNode" presStyleCnt="0"/>
      <dgm:spPr/>
    </dgm:pt>
    <dgm:pt modelId="{5DA0BEB6-A327-4C91-A9BC-A0F720BDCE54}" type="pres">
      <dgm:prSet presAssocID="{A02CA0FC-3FAD-41A4-B932-889C244A5731}" presName="iconBgRect" presStyleLbl="bgShp" presStyleIdx="1" presStyleCnt="4"/>
      <dgm:spPr/>
    </dgm:pt>
    <dgm:pt modelId="{D2518DC8-37D0-4B21-AF09-882FFBFCA6F6}" type="pres">
      <dgm:prSet presAssocID="{A02CA0FC-3FAD-41A4-B932-889C244A573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BAB1988-9736-4904-8828-231818934F1C}" type="pres">
      <dgm:prSet presAssocID="{A02CA0FC-3FAD-41A4-B932-889C244A5731}" presName="spaceRect" presStyleCnt="0"/>
      <dgm:spPr/>
    </dgm:pt>
    <dgm:pt modelId="{67EB2291-9F27-465C-AD47-1AE7D1DBC08D}" type="pres">
      <dgm:prSet presAssocID="{A02CA0FC-3FAD-41A4-B932-889C244A5731}" presName="textRect" presStyleLbl="revTx" presStyleIdx="1" presStyleCnt="4">
        <dgm:presLayoutVars>
          <dgm:chMax val="1"/>
          <dgm:chPref val="1"/>
        </dgm:presLayoutVars>
      </dgm:prSet>
      <dgm:spPr/>
    </dgm:pt>
    <dgm:pt modelId="{649F48D4-5626-4C9D-8629-8C15430F778F}" type="pres">
      <dgm:prSet presAssocID="{9BB84C10-1C65-4B1C-8C0E-3CFF8116D5E9}" presName="sibTrans" presStyleCnt="0"/>
      <dgm:spPr/>
    </dgm:pt>
    <dgm:pt modelId="{A7009877-716E-4C60-B427-01DD555A73F8}" type="pres">
      <dgm:prSet presAssocID="{41EF895D-7A38-4F73-80D0-3A72C6B25731}" presName="compNode" presStyleCnt="0"/>
      <dgm:spPr/>
    </dgm:pt>
    <dgm:pt modelId="{11903E8C-AF95-4A0B-B45E-70E75CA846EC}" type="pres">
      <dgm:prSet presAssocID="{41EF895D-7A38-4F73-80D0-3A72C6B25731}" presName="iconBgRect" presStyleLbl="bgShp" presStyleIdx="2" presStyleCnt="4"/>
      <dgm:spPr/>
    </dgm:pt>
    <dgm:pt modelId="{24B121C6-369D-4E80-B498-F3C237964DC0}" type="pres">
      <dgm:prSet presAssocID="{41EF895D-7A38-4F73-80D0-3A72C6B257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D4E26079-9BAE-4B0F-AEAF-71484ECC2647}" type="pres">
      <dgm:prSet presAssocID="{41EF895D-7A38-4F73-80D0-3A72C6B25731}" presName="spaceRect" presStyleCnt="0"/>
      <dgm:spPr/>
    </dgm:pt>
    <dgm:pt modelId="{420317BF-D26D-427C-A405-A918A61C90E5}" type="pres">
      <dgm:prSet presAssocID="{41EF895D-7A38-4F73-80D0-3A72C6B25731}" presName="textRect" presStyleLbl="revTx" presStyleIdx="2" presStyleCnt="4" custScaleX="113144">
        <dgm:presLayoutVars>
          <dgm:chMax val="1"/>
          <dgm:chPref val="1"/>
        </dgm:presLayoutVars>
      </dgm:prSet>
      <dgm:spPr/>
    </dgm:pt>
    <dgm:pt modelId="{8DB32203-7816-45E1-BDBA-83DDCE934E2E}" type="pres">
      <dgm:prSet presAssocID="{5B728E9E-45B2-4B6C-B7EE-97D79DFABF8E}" presName="sibTrans" presStyleCnt="0"/>
      <dgm:spPr/>
    </dgm:pt>
    <dgm:pt modelId="{0AEAEB00-7B34-4763-B5C2-49D598CE2EA0}" type="pres">
      <dgm:prSet presAssocID="{2B0A2EFF-B2FD-4C4E-9209-B60122100B30}" presName="compNode" presStyleCnt="0"/>
      <dgm:spPr/>
    </dgm:pt>
    <dgm:pt modelId="{FE934010-B72A-4003-8C55-B90BB6968361}" type="pres">
      <dgm:prSet presAssocID="{2B0A2EFF-B2FD-4C4E-9209-B60122100B30}" presName="iconBgRect" presStyleLbl="bgShp" presStyleIdx="3" presStyleCnt="4"/>
      <dgm:spPr/>
    </dgm:pt>
    <dgm:pt modelId="{4DC45BD6-29FF-4BB3-919F-5DA569467FB7}" type="pres">
      <dgm:prSet presAssocID="{2B0A2EFF-B2FD-4C4E-9209-B60122100B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pper board"/>
        </a:ext>
      </dgm:extLst>
    </dgm:pt>
    <dgm:pt modelId="{A9272F0D-5C48-477C-BA39-786C6750D12E}" type="pres">
      <dgm:prSet presAssocID="{2B0A2EFF-B2FD-4C4E-9209-B60122100B30}" presName="spaceRect" presStyleCnt="0"/>
      <dgm:spPr/>
    </dgm:pt>
    <dgm:pt modelId="{1C9E8B12-DE13-4424-9C3A-DA8DADBD65CD}" type="pres">
      <dgm:prSet presAssocID="{2B0A2EFF-B2FD-4C4E-9209-B60122100B30}" presName="textRect" presStyleLbl="revTx" presStyleIdx="3" presStyleCnt="4">
        <dgm:presLayoutVars>
          <dgm:chMax val="1"/>
          <dgm:chPref val="1"/>
        </dgm:presLayoutVars>
      </dgm:prSet>
      <dgm:spPr/>
    </dgm:pt>
  </dgm:ptLst>
  <dgm:cxnLst>
    <dgm:cxn modelId="{C2B9A604-7A3B-424B-B363-487E440DCA89}" type="presOf" srcId="{2B0A2EFF-B2FD-4C4E-9209-B60122100B30}" destId="{1C9E8B12-DE13-4424-9C3A-DA8DADBD65CD}" srcOrd="0" destOrd="0" presId="urn:microsoft.com/office/officeart/2018/5/layout/IconCircleLabelList"/>
    <dgm:cxn modelId="{A3B92551-F288-4E31-857A-F8FCF9475449}" type="presOf" srcId="{41EF895D-7A38-4F73-80D0-3A72C6B25731}" destId="{420317BF-D26D-427C-A405-A918A61C90E5}" srcOrd="0" destOrd="0" presId="urn:microsoft.com/office/officeart/2018/5/layout/IconCircleLabelList"/>
    <dgm:cxn modelId="{B4AA9669-F47D-4FBE-B50E-87C235B2D92F}" srcId="{B167EA2F-028B-4F56-81E4-CF058F0675A3}" destId="{A02CA0FC-3FAD-41A4-B932-889C244A5731}" srcOrd="1" destOrd="0" parTransId="{8CE67E2C-8B66-4DF5-B542-D56FDEC448CF}" sibTransId="{9BB84C10-1C65-4B1C-8C0E-3CFF8116D5E9}"/>
    <dgm:cxn modelId="{1CC6686C-999E-47E9-BC99-AFBCED483569}" srcId="{B167EA2F-028B-4F56-81E4-CF058F0675A3}" destId="{704412EE-7359-4369-BC17-DD6CBAD0C309}" srcOrd="0" destOrd="0" parTransId="{E68E3027-4FA8-4D33-9EF6-CF286C7A5A75}" sibTransId="{131AD8D1-DF3E-4A78-A3A0-142A0AFE3DC6}"/>
    <dgm:cxn modelId="{731EEB7F-CA5B-4CBC-8C93-BD9321DF9DBE}" type="presOf" srcId="{A02CA0FC-3FAD-41A4-B932-889C244A5731}" destId="{67EB2291-9F27-465C-AD47-1AE7D1DBC08D}" srcOrd="0" destOrd="0" presId="urn:microsoft.com/office/officeart/2018/5/layout/IconCircleLabelList"/>
    <dgm:cxn modelId="{EEC5058C-94C7-44C7-BA2A-0FEB957AAC48}" srcId="{B167EA2F-028B-4F56-81E4-CF058F0675A3}" destId="{41EF895D-7A38-4F73-80D0-3A72C6B25731}" srcOrd="2" destOrd="0" parTransId="{509A69D7-85E5-40B8-9BE8-686DE5B6FC8A}" sibTransId="{5B728E9E-45B2-4B6C-B7EE-97D79DFABF8E}"/>
    <dgm:cxn modelId="{47874994-F998-491F-8B69-07A8F4D96AB9}" type="presOf" srcId="{B167EA2F-028B-4F56-81E4-CF058F0675A3}" destId="{7BBB3D57-A85B-43BC-ACEC-B51E3BBACE9A}" srcOrd="0" destOrd="0" presId="urn:microsoft.com/office/officeart/2018/5/layout/IconCircleLabelList"/>
    <dgm:cxn modelId="{C311AB9A-30ED-487E-8D1E-6FC82D950CB2}" type="presOf" srcId="{704412EE-7359-4369-BC17-DD6CBAD0C309}" destId="{477A70B3-78B3-458B-8EBF-ED133EEFC8C2}" srcOrd="0" destOrd="0" presId="urn:microsoft.com/office/officeart/2018/5/layout/IconCircleLabelList"/>
    <dgm:cxn modelId="{0A3BFFEC-319B-4186-BE24-D19BB97F9788}" srcId="{B167EA2F-028B-4F56-81E4-CF058F0675A3}" destId="{2B0A2EFF-B2FD-4C4E-9209-B60122100B30}" srcOrd="3" destOrd="0" parTransId="{EE05E686-059D-420C-B422-4DE2A1187B23}" sibTransId="{A7D5341D-1493-4388-8182-C70CC89614EB}"/>
    <dgm:cxn modelId="{70C57A7C-DCFC-4E13-BA2B-87FB31A7F981}" type="presParOf" srcId="{7BBB3D57-A85B-43BC-ACEC-B51E3BBACE9A}" destId="{C230B765-CDED-4173-B126-B77ED5BA04AB}" srcOrd="0" destOrd="0" presId="urn:microsoft.com/office/officeart/2018/5/layout/IconCircleLabelList"/>
    <dgm:cxn modelId="{DCA2016B-53AC-4DE9-846E-201CC06911EE}" type="presParOf" srcId="{C230B765-CDED-4173-B126-B77ED5BA04AB}" destId="{5BADFF7F-8C51-470E-9881-E27AC1B13998}" srcOrd="0" destOrd="0" presId="urn:microsoft.com/office/officeart/2018/5/layout/IconCircleLabelList"/>
    <dgm:cxn modelId="{88378A17-9642-46F1-8CF1-1460217BEB14}" type="presParOf" srcId="{C230B765-CDED-4173-B126-B77ED5BA04AB}" destId="{2127CD91-3007-448B-BBD5-EA09CDEDE877}" srcOrd="1" destOrd="0" presId="urn:microsoft.com/office/officeart/2018/5/layout/IconCircleLabelList"/>
    <dgm:cxn modelId="{9E867EF7-3ECA-4243-9388-CDE7E649707F}" type="presParOf" srcId="{C230B765-CDED-4173-B126-B77ED5BA04AB}" destId="{D4E7C6B3-A79B-4579-BB6C-AC382A1FBDC5}" srcOrd="2" destOrd="0" presId="urn:microsoft.com/office/officeart/2018/5/layout/IconCircleLabelList"/>
    <dgm:cxn modelId="{A5270A3B-F332-4B49-8E35-A984D713B524}" type="presParOf" srcId="{C230B765-CDED-4173-B126-B77ED5BA04AB}" destId="{477A70B3-78B3-458B-8EBF-ED133EEFC8C2}" srcOrd="3" destOrd="0" presId="urn:microsoft.com/office/officeart/2018/5/layout/IconCircleLabelList"/>
    <dgm:cxn modelId="{AC526B98-D929-4597-BBC4-9293B27D8108}" type="presParOf" srcId="{7BBB3D57-A85B-43BC-ACEC-B51E3BBACE9A}" destId="{983BE555-DDD9-4997-9CC1-A7EDB7052CF8}" srcOrd="1" destOrd="0" presId="urn:microsoft.com/office/officeart/2018/5/layout/IconCircleLabelList"/>
    <dgm:cxn modelId="{8EB47A38-1429-4EBC-B839-86A0C6488C60}" type="presParOf" srcId="{7BBB3D57-A85B-43BC-ACEC-B51E3BBACE9A}" destId="{36B93CD1-5D7F-49D2-AEE6-A47D0101A423}" srcOrd="2" destOrd="0" presId="urn:microsoft.com/office/officeart/2018/5/layout/IconCircleLabelList"/>
    <dgm:cxn modelId="{DFEE6EF5-2C5E-4D40-B549-4805FA53510B}" type="presParOf" srcId="{36B93CD1-5D7F-49D2-AEE6-A47D0101A423}" destId="{5DA0BEB6-A327-4C91-A9BC-A0F720BDCE54}" srcOrd="0" destOrd="0" presId="urn:microsoft.com/office/officeart/2018/5/layout/IconCircleLabelList"/>
    <dgm:cxn modelId="{37EE9702-00B4-49EA-8A8F-A4CE44EE2B04}" type="presParOf" srcId="{36B93CD1-5D7F-49D2-AEE6-A47D0101A423}" destId="{D2518DC8-37D0-4B21-AF09-882FFBFCA6F6}" srcOrd="1" destOrd="0" presId="urn:microsoft.com/office/officeart/2018/5/layout/IconCircleLabelList"/>
    <dgm:cxn modelId="{509FD57F-2A32-469C-894B-FEAB8C2E6CD3}" type="presParOf" srcId="{36B93CD1-5D7F-49D2-AEE6-A47D0101A423}" destId="{4BAB1988-9736-4904-8828-231818934F1C}" srcOrd="2" destOrd="0" presId="urn:microsoft.com/office/officeart/2018/5/layout/IconCircleLabelList"/>
    <dgm:cxn modelId="{1F72D9C9-6CA7-44BA-B376-65D0B6518482}" type="presParOf" srcId="{36B93CD1-5D7F-49D2-AEE6-A47D0101A423}" destId="{67EB2291-9F27-465C-AD47-1AE7D1DBC08D}" srcOrd="3" destOrd="0" presId="urn:microsoft.com/office/officeart/2018/5/layout/IconCircleLabelList"/>
    <dgm:cxn modelId="{9E110A97-0021-4BA3-AF1D-17C326BF8B9E}" type="presParOf" srcId="{7BBB3D57-A85B-43BC-ACEC-B51E3BBACE9A}" destId="{649F48D4-5626-4C9D-8629-8C15430F778F}" srcOrd="3" destOrd="0" presId="urn:microsoft.com/office/officeart/2018/5/layout/IconCircleLabelList"/>
    <dgm:cxn modelId="{C1960DCC-0FBB-4F86-9B7B-A6AE091C29C5}" type="presParOf" srcId="{7BBB3D57-A85B-43BC-ACEC-B51E3BBACE9A}" destId="{A7009877-716E-4C60-B427-01DD555A73F8}" srcOrd="4" destOrd="0" presId="urn:microsoft.com/office/officeart/2018/5/layout/IconCircleLabelList"/>
    <dgm:cxn modelId="{B83E5F10-ACE2-478B-9004-35C1F03C1961}" type="presParOf" srcId="{A7009877-716E-4C60-B427-01DD555A73F8}" destId="{11903E8C-AF95-4A0B-B45E-70E75CA846EC}" srcOrd="0" destOrd="0" presId="urn:microsoft.com/office/officeart/2018/5/layout/IconCircleLabelList"/>
    <dgm:cxn modelId="{0AC1DB3C-FF9F-4CBD-84FC-715B3D218125}" type="presParOf" srcId="{A7009877-716E-4C60-B427-01DD555A73F8}" destId="{24B121C6-369D-4E80-B498-F3C237964DC0}" srcOrd="1" destOrd="0" presId="urn:microsoft.com/office/officeart/2018/5/layout/IconCircleLabelList"/>
    <dgm:cxn modelId="{E0C2A2AD-7B7F-4251-A663-93766CF30ED3}" type="presParOf" srcId="{A7009877-716E-4C60-B427-01DD555A73F8}" destId="{D4E26079-9BAE-4B0F-AEAF-71484ECC2647}" srcOrd="2" destOrd="0" presId="urn:microsoft.com/office/officeart/2018/5/layout/IconCircleLabelList"/>
    <dgm:cxn modelId="{B49AF822-F181-4C49-BE05-74645250E5CC}" type="presParOf" srcId="{A7009877-716E-4C60-B427-01DD555A73F8}" destId="{420317BF-D26D-427C-A405-A918A61C90E5}" srcOrd="3" destOrd="0" presId="urn:microsoft.com/office/officeart/2018/5/layout/IconCircleLabelList"/>
    <dgm:cxn modelId="{B5FF1535-D330-4F84-8E8D-96DC7106A3CD}" type="presParOf" srcId="{7BBB3D57-A85B-43BC-ACEC-B51E3BBACE9A}" destId="{8DB32203-7816-45E1-BDBA-83DDCE934E2E}" srcOrd="5" destOrd="0" presId="urn:microsoft.com/office/officeart/2018/5/layout/IconCircleLabelList"/>
    <dgm:cxn modelId="{8F9D6B3D-6062-4466-BEAC-2E064D705905}" type="presParOf" srcId="{7BBB3D57-A85B-43BC-ACEC-B51E3BBACE9A}" destId="{0AEAEB00-7B34-4763-B5C2-49D598CE2EA0}" srcOrd="6" destOrd="0" presId="urn:microsoft.com/office/officeart/2018/5/layout/IconCircleLabelList"/>
    <dgm:cxn modelId="{AB51DE4C-752A-4FD8-BEE2-7AA7AE46A455}" type="presParOf" srcId="{0AEAEB00-7B34-4763-B5C2-49D598CE2EA0}" destId="{FE934010-B72A-4003-8C55-B90BB6968361}" srcOrd="0" destOrd="0" presId="urn:microsoft.com/office/officeart/2018/5/layout/IconCircleLabelList"/>
    <dgm:cxn modelId="{663F55EB-DBA0-48D4-A446-6292279530E2}" type="presParOf" srcId="{0AEAEB00-7B34-4763-B5C2-49D598CE2EA0}" destId="{4DC45BD6-29FF-4BB3-919F-5DA569467FB7}" srcOrd="1" destOrd="0" presId="urn:microsoft.com/office/officeart/2018/5/layout/IconCircleLabelList"/>
    <dgm:cxn modelId="{1E9373E5-487F-49DA-BD23-EEBC93DCF214}" type="presParOf" srcId="{0AEAEB00-7B34-4763-B5C2-49D598CE2EA0}" destId="{A9272F0D-5C48-477C-BA39-786C6750D12E}" srcOrd="2" destOrd="0" presId="urn:microsoft.com/office/officeart/2018/5/layout/IconCircleLabelList"/>
    <dgm:cxn modelId="{37375B90-6739-4820-AFA4-64A8F4EAC254}" type="presParOf" srcId="{0AEAEB00-7B34-4763-B5C2-49D598CE2EA0}" destId="{1C9E8B12-DE13-4424-9C3A-DA8DADBD65CD}"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C021D69-BDE8-4A70-8FFC-587544AB448F}"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879FF5D3-E56D-44BE-8610-0A06203D15A2}">
      <dgm:prSet/>
      <dgm:spPr/>
      <dgm:t>
        <a:bodyPr/>
        <a:lstStyle/>
        <a:p>
          <a:r>
            <a:rPr lang="en-US"/>
            <a:t>I’ve chosen improv games that can be played individually, or in pairs. </a:t>
          </a:r>
        </a:p>
      </dgm:t>
    </dgm:pt>
    <dgm:pt modelId="{885B17DF-EB96-4741-89A5-16B180151A09}" type="parTrans" cxnId="{41CE1483-CF0F-4A30-A5D1-AAC6E7C5E6BB}">
      <dgm:prSet/>
      <dgm:spPr/>
      <dgm:t>
        <a:bodyPr/>
        <a:lstStyle/>
        <a:p>
          <a:endParaRPr lang="en-US"/>
        </a:p>
      </dgm:t>
    </dgm:pt>
    <dgm:pt modelId="{962AD995-DCE3-4E1D-9F52-652AB808D46F}" type="sibTrans" cxnId="{41CE1483-CF0F-4A30-A5D1-AAC6E7C5E6BB}">
      <dgm:prSet/>
      <dgm:spPr/>
      <dgm:t>
        <a:bodyPr/>
        <a:lstStyle/>
        <a:p>
          <a:endParaRPr lang="en-US"/>
        </a:p>
      </dgm:t>
    </dgm:pt>
    <dgm:pt modelId="{91F5BB42-36AE-423F-B1B9-739C552B71FC}">
      <dgm:prSet/>
      <dgm:spPr/>
      <dgm:t>
        <a:bodyPr/>
        <a:lstStyle/>
        <a:p>
          <a:r>
            <a:rPr lang="en-US" dirty="0"/>
            <a:t>These are games that don’t require instructors to moderate, and they allow students to let go and have fun. </a:t>
          </a:r>
        </a:p>
      </dgm:t>
    </dgm:pt>
    <dgm:pt modelId="{F4BB696D-EB0D-497B-8CAD-FA4FCB986295}" type="parTrans" cxnId="{8A1B62CC-6AD0-4D0C-9BDF-B3A771747B1F}">
      <dgm:prSet/>
      <dgm:spPr/>
      <dgm:t>
        <a:bodyPr/>
        <a:lstStyle/>
        <a:p>
          <a:endParaRPr lang="en-US"/>
        </a:p>
      </dgm:t>
    </dgm:pt>
    <dgm:pt modelId="{A2FF8CF5-0034-400E-BB0A-0B3C6A5405E6}" type="sibTrans" cxnId="{8A1B62CC-6AD0-4D0C-9BDF-B3A771747B1F}">
      <dgm:prSet/>
      <dgm:spPr/>
      <dgm:t>
        <a:bodyPr/>
        <a:lstStyle/>
        <a:p>
          <a:endParaRPr lang="en-US"/>
        </a:p>
      </dgm:t>
    </dgm:pt>
    <dgm:pt modelId="{68B27C83-4383-4426-8E21-70EF0CBFC183}">
      <dgm:prSet/>
      <dgm:spPr/>
      <dgm:t>
        <a:bodyPr/>
        <a:lstStyle/>
        <a:p>
          <a:r>
            <a:rPr lang="en-US"/>
            <a:t>These are very broad activities that can fit into many different types of classes. </a:t>
          </a:r>
        </a:p>
      </dgm:t>
    </dgm:pt>
    <dgm:pt modelId="{27114C8D-06A1-49C4-BCBC-353C44824F07}" type="parTrans" cxnId="{AAA3A051-3D9A-4AD2-857A-8DB693AFFC05}">
      <dgm:prSet/>
      <dgm:spPr/>
      <dgm:t>
        <a:bodyPr/>
        <a:lstStyle/>
        <a:p>
          <a:endParaRPr lang="en-US"/>
        </a:p>
      </dgm:t>
    </dgm:pt>
    <dgm:pt modelId="{42DF89DB-BD77-4512-B9AF-B7E170D350A1}" type="sibTrans" cxnId="{AAA3A051-3D9A-4AD2-857A-8DB693AFFC05}">
      <dgm:prSet/>
      <dgm:spPr/>
      <dgm:t>
        <a:bodyPr/>
        <a:lstStyle/>
        <a:p>
          <a:endParaRPr lang="en-US"/>
        </a:p>
      </dgm:t>
    </dgm:pt>
    <dgm:pt modelId="{75198BD6-CC2E-1146-B53F-11E8D3B79AE0}" type="pres">
      <dgm:prSet presAssocID="{CC021D69-BDE8-4A70-8FFC-587544AB448F}" presName="Name0" presStyleCnt="0">
        <dgm:presLayoutVars>
          <dgm:dir/>
          <dgm:animLvl val="lvl"/>
          <dgm:resizeHandles val="exact"/>
        </dgm:presLayoutVars>
      </dgm:prSet>
      <dgm:spPr/>
    </dgm:pt>
    <dgm:pt modelId="{621926FE-3B87-C043-A375-FD8BA0D77070}" type="pres">
      <dgm:prSet presAssocID="{68B27C83-4383-4426-8E21-70EF0CBFC183}" presName="boxAndChildren" presStyleCnt="0"/>
      <dgm:spPr/>
    </dgm:pt>
    <dgm:pt modelId="{7BCFD6CD-E06A-814B-BFFE-2EDF9ABCCB44}" type="pres">
      <dgm:prSet presAssocID="{68B27C83-4383-4426-8E21-70EF0CBFC183}" presName="parentTextBox" presStyleLbl="node1" presStyleIdx="0" presStyleCnt="3"/>
      <dgm:spPr/>
    </dgm:pt>
    <dgm:pt modelId="{9742B1D6-FD8F-AD4F-B682-E242BFF3C9C9}" type="pres">
      <dgm:prSet presAssocID="{A2FF8CF5-0034-400E-BB0A-0B3C6A5405E6}" presName="sp" presStyleCnt="0"/>
      <dgm:spPr/>
    </dgm:pt>
    <dgm:pt modelId="{1B0F3628-8FC7-BC43-9881-D468346F39EF}" type="pres">
      <dgm:prSet presAssocID="{91F5BB42-36AE-423F-B1B9-739C552B71FC}" presName="arrowAndChildren" presStyleCnt="0"/>
      <dgm:spPr/>
    </dgm:pt>
    <dgm:pt modelId="{C7B92A77-554D-734D-831E-4A4BFA5B214C}" type="pres">
      <dgm:prSet presAssocID="{91F5BB42-36AE-423F-B1B9-739C552B71FC}" presName="parentTextArrow" presStyleLbl="node1" presStyleIdx="1" presStyleCnt="3"/>
      <dgm:spPr/>
    </dgm:pt>
    <dgm:pt modelId="{57883283-CAD0-1D4D-A920-3D3990D84EE8}" type="pres">
      <dgm:prSet presAssocID="{962AD995-DCE3-4E1D-9F52-652AB808D46F}" presName="sp" presStyleCnt="0"/>
      <dgm:spPr/>
    </dgm:pt>
    <dgm:pt modelId="{40BDF7B9-41FD-D343-9870-B9F898A6B596}" type="pres">
      <dgm:prSet presAssocID="{879FF5D3-E56D-44BE-8610-0A06203D15A2}" presName="arrowAndChildren" presStyleCnt="0"/>
      <dgm:spPr/>
    </dgm:pt>
    <dgm:pt modelId="{433A1AC3-F988-CB49-A1EB-73FE05F19E94}" type="pres">
      <dgm:prSet presAssocID="{879FF5D3-E56D-44BE-8610-0A06203D15A2}" presName="parentTextArrow" presStyleLbl="node1" presStyleIdx="2" presStyleCnt="3"/>
      <dgm:spPr/>
    </dgm:pt>
  </dgm:ptLst>
  <dgm:cxnLst>
    <dgm:cxn modelId="{4BEBE51E-02A0-3A45-8C7D-BD485E6ABF54}" type="presOf" srcId="{CC021D69-BDE8-4A70-8FFC-587544AB448F}" destId="{75198BD6-CC2E-1146-B53F-11E8D3B79AE0}" srcOrd="0" destOrd="0" presId="urn:microsoft.com/office/officeart/2005/8/layout/process4"/>
    <dgm:cxn modelId="{0DBD6A41-594A-024B-9C6B-FB238147D955}" type="presOf" srcId="{68B27C83-4383-4426-8E21-70EF0CBFC183}" destId="{7BCFD6CD-E06A-814B-BFFE-2EDF9ABCCB44}" srcOrd="0" destOrd="0" presId="urn:microsoft.com/office/officeart/2005/8/layout/process4"/>
    <dgm:cxn modelId="{AAA3A051-3D9A-4AD2-857A-8DB693AFFC05}" srcId="{CC021D69-BDE8-4A70-8FFC-587544AB448F}" destId="{68B27C83-4383-4426-8E21-70EF0CBFC183}" srcOrd="2" destOrd="0" parTransId="{27114C8D-06A1-49C4-BCBC-353C44824F07}" sibTransId="{42DF89DB-BD77-4512-B9AF-B7E170D350A1}"/>
    <dgm:cxn modelId="{41CE1483-CF0F-4A30-A5D1-AAC6E7C5E6BB}" srcId="{CC021D69-BDE8-4A70-8FFC-587544AB448F}" destId="{879FF5D3-E56D-44BE-8610-0A06203D15A2}" srcOrd="0" destOrd="0" parTransId="{885B17DF-EB96-4741-89A5-16B180151A09}" sibTransId="{962AD995-DCE3-4E1D-9F52-652AB808D46F}"/>
    <dgm:cxn modelId="{8A1B62CC-6AD0-4D0C-9BDF-B3A771747B1F}" srcId="{CC021D69-BDE8-4A70-8FFC-587544AB448F}" destId="{91F5BB42-36AE-423F-B1B9-739C552B71FC}" srcOrd="1" destOrd="0" parTransId="{F4BB696D-EB0D-497B-8CAD-FA4FCB986295}" sibTransId="{A2FF8CF5-0034-400E-BB0A-0B3C6A5405E6}"/>
    <dgm:cxn modelId="{30CB77CE-06EE-0A4B-81B6-44DCC52643E7}" type="presOf" srcId="{879FF5D3-E56D-44BE-8610-0A06203D15A2}" destId="{433A1AC3-F988-CB49-A1EB-73FE05F19E94}" srcOrd="0" destOrd="0" presId="urn:microsoft.com/office/officeart/2005/8/layout/process4"/>
    <dgm:cxn modelId="{8120D7E5-393C-E541-9FAD-DE7246779AE3}" type="presOf" srcId="{91F5BB42-36AE-423F-B1B9-739C552B71FC}" destId="{C7B92A77-554D-734D-831E-4A4BFA5B214C}" srcOrd="0" destOrd="0" presId="urn:microsoft.com/office/officeart/2005/8/layout/process4"/>
    <dgm:cxn modelId="{6D82F646-5A85-C941-AA9C-8D4BA5099705}" type="presParOf" srcId="{75198BD6-CC2E-1146-B53F-11E8D3B79AE0}" destId="{621926FE-3B87-C043-A375-FD8BA0D77070}" srcOrd="0" destOrd="0" presId="urn:microsoft.com/office/officeart/2005/8/layout/process4"/>
    <dgm:cxn modelId="{01921507-45D3-F543-BEB7-94B8EAD132DF}" type="presParOf" srcId="{621926FE-3B87-C043-A375-FD8BA0D77070}" destId="{7BCFD6CD-E06A-814B-BFFE-2EDF9ABCCB44}" srcOrd="0" destOrd="0" presId="urn:microsoft.com/office/officeart/2005/8/layout/process4"/>
    <dgm:cxn modelId="{9C4A55E8-E114-4B40-8125-79D7AABFDBF8}" type="presParOf" srcId="{75198BD6-CC2E-1146-B53F-11E8D3B79AE0}" destId="{9742B1D6-FD8F-AD4F-B682-E242BFF3C9C9}" srcOrd="1" destOrd="0" presId="urn:microsoft.com/office/officeart/2005/8/layout/process4"/>
    <dgm:cxn modelId="{C3EE1F74-9D2D-1740-9C2B-7472984BAB40}" type="presParOf" srcId="{75198BD6-CC2E-1146-B53F-11E8D3B79AE0}" destId="{1B0F3628-8FC7-BC43-9881-D468346F39EF}" srcOrd="2" destOrd="0" presId="urn:microsoft.com/office/officeart/2005/8/layout/process4"/>
    <dgm:cxn modelId="{49C8FF2E-6E39-AE4B-8319-D474434B49D5}" type="presParOf" srcId="{1B0F3628-8FC7-BC43-9881-D468346F39EF}" destId="{C7B92A77-554D-734D-831E-4A4BFA5B214C}" srcOrd="0" destOrd="0" presId="urn:microsoft.com/office/officeart/2005/8/layout/process4"/>
    <dgm:cxn modelId="{03AD86AD-FB67-6149-8CE0-5744CF1E3BB6}" type="presParOf" srcId="{75198BD6-CC2E-1146-B53F-11E8D3B79AE0}" destId="{57883283-CAD0-1D4D-A920-3D3990D84EE8}" srcOrd="3" destOrd="0" presId="urn:microsoft.com/office/officeart/2005/8/layout/process4"/>
    <dgm:cxn modelId="{2EA4C7F1-72E9-C647-8FCE-86F42FB848A9}" type="presParOf" srcId="{75198BD6-CC2E-1146-B53F-11E8D3B79AE0}" destId="{40BDF7B9-41FD-D343-9870-B9F898A6B596}" srcOrd="4" destOrd="0" presId="urn:microsoft.com/office/officeart/2005/8/layout/process4"/>
    <dgm:cxn modelId="{59B7ECD6-8F78-B64A-806D-FC559B38626D}" type="presParOf" srcId="{40BDF7B9-41FD-D343-9870-B9F898A6B596}" destId="{433A1AC3-F988-CB49-A1EB-73FE05F19E9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CB33B0-6474-47B0-B30B-BAE0EE7398A5}"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A809E03B-B137-4E91-B31E-16A0085D6C35}">
      <dgm:prSet/>
      <dgm:spPr/>
      <dgm:t>
        <a:bodyPr/>
        <a:lstStyle/>
        <a:p>
          <a:r>
            <a:rPr lang="en-US"/>
            <a:t>Round 1: Name the object you’re pointing at</a:t>
          </a:r>
        </a:p>
      </dgm:t>
    </dgm:pt>
    <dgm:pt modelId="{7FB3F0E0-A316-4303-A286-03A7A26DB7D1}" type="parTrans" cxnId="{92033F82-4837-4DE4-A632-6CC9232378FD}">
      <dgm:prSet/>
      <dgm:spPr/>
      <dgm:t>
        <a:bodyPr/>
        <a:lstStyle/>
        <a:p>
          <a:endParaRPr lang="en-US"/>
        </a:p>
      </dgm:t>
    </dgm:pt>
    <dgm:pt modelId="{4E249ED2-44E6-4C47-8522-D516BFD07A99}" type="sibTrans" cxnId="{92033F82-4837-4DE4-A632-6CC9232378FD}">
      <dgm:prSet/>
      <dgm:spPr/>
      <dgm:t>
        <a:bodyPr/>
        <a:lstStyle/>
        <a:p>
          <a:endParaRPr lang="en-US"/>
        </a:p>
      </dgm:t>
    </dgm:pt>
    <dgm:pt modelId="{486F30A0-6F8A-4D41-8D39-23456B2C8AC7}">
      <dgm:prSet/>
      <dgm:spPr/>
      <dgm:t>
        <a:bodyPr/>
        <a:lstStyle/>
        <a:p>
          <a:r>
            <a:rPr lang="en-US"/>
            <a:t>Round 2: Name the previous object you pointed at</a:t>
          </a:r>
        </a:p>
      </dgm:t>
    </dgm:pt>
    <dgm:pt modelId="{AAA4697C-5C7C-4069-A36C-F5C70ECB8831}" type="parTrans" cxnId="{B0052A1C-8090-42CB-9BF5-F2ED67E627DA}">
      <dgm:prSet/>
      <dgm:spPr/>
      <dgm:t>
        <a:bodyPr/>
        <a:lstStyle/>
        <a:p>
          <a:endParaRPr lang="en-US"/>
        </a:p>
      </dgm:t>
    </dgm:pt>
    <dgm:pt modelId="{73E1B8F1-8F9C-45CD-A2E0-0629BA76BCD2}" type="sibTrans" cxnId="{B0052A1C-8090-42CB-9BF5-F2ED67E627DA}">
      <dgm:prSet/>
      <dgm:spPr/>
      <dgm:t>
        <a:bodyPr/>
        <a:lstStyle/>
        <a:p>
          <a:endParaRPr lang="en-US"/>
        </a:p>
      </dgm:t>
    </dgm:pt>
    <dgm:pt modelId="{4C41484A-6EB3-4CA2-8499-3CE0E74DDD36}">
      <dgm:prSet/>
      <dgm:spPr/>
      <dgm:t>
        <a:bodyPr/>
        <a:lstStyle/>
        <a:p>
          <a:r>
            <a:rPr lang="en-US"/>
            <a:t>Round 3: Name anything but the object</a:t>
          </a:r>
        </a:p>
      </dgm:t>
    </dgm:pt>
    <dgm:pt modelId="{3528FE50-E1CA-4AE4-B509-F3A7EEDE2CA2}" type="parTrans" cxnId="{5A69EF9E-C835-424B-AA8A-BE5B7F26FC88}">
      <dgm:prSet/>
      <dgm:spPr/>
      <dgm:t>
        <a:bodyPr/>
        <a:lstStyle/>
        <a:p>
          <a:endParaRPr lang="en-US"/>
        </a:p>
      </dgm:t>
    </dgm:pt>
    <dgm:pt modelId="{090D9B55-B84A-44CD-B072-A4FB15978284}" type="sibTrans" cxnId="{5A69EF9E-C835-424B-AA8A-BE5B7F26FC88}">
      <dgm:prSet/>
      <dgm:spPr/>
      <dgm:t>
        <a:bodyPr/>
        <a:lstStyle/>
        <a:p>
          <a:endParaRPr lang="en-US"/>
        </a:p>
      </dgm:t>
    </dgm:pt>
    <dgm:pt modelId="{A21DC96E-1E8A-43AD-AF77-471C9D4F1898}">
      <dgm:prSet/>
      <dgm:spPr/>
      <dgm:t>
        <a:bodyPr/>
        <a:lstStyle/>
        <a:p>
          <a:r>
            <a:rPr lang="en-US"/>
            <a:t>Reduces overthinking and encourages fast, creative responses</a:t>
          </a:r>
        </a:p>
      </dgm:t>
    </dgm:pt>
    <dgm:pt modelId="{F397859A-4566-4D9A-BB6B-7353AA0FED82}" type="parTrans" cxnId="{61FE3835-1036-4651-8BC6-27AE32525455}">
      <dgm:prSet/>
      <dgm:spPr/>
      <dgm:t>
        <a:bodyPr/>
        <a:lstStyle/>
        <a:p>
          <a:endParaRPr lang="en-US"/>
        </a:p>
      </dgm:t>
    </dgm:pt>
    <dgm:pt modelId="{6BEEF675-0BAA-4B58-BCA0-6B84DFFE9030}" type="sibTrans" cxnId="{61FE3835-1036-4651-8BC6-27AE32525455}">
      <dgm:prSet/>
      <dgm:spPr/>
      <dgm:t>
        <a:bodyPr/>
        <a:lstStyle/>
        <a:p>
          <a:endParaRPr lang="en-US"/>
        </a:p>
      </dgm:t>
    </dgm:pt>
    <dgm:pt modelId="{F1C29050-52F2-4940-B4ED-EEE3ECF83C97}">
      <dgm:prSet/>
      <dgm:spPr/>
      <dgm:t>
        <a:bodyPr/>
        <a:lstStyle/>
        <a:p>
          <a:r>
            <a:rPr lang="en-US"/>
            <a:t>ONE RULE: You cannot point at another person. </a:t>
          </a:r>
        </a:p>
      </dgm:t>
    </dgm:pt>
    <dgm:pt modelId="{F474CA38-1B03-4CCF-A7D8-2BB54736A0C7}" type="parTrans" cxnId="{A4ADF197-0A3E-4C08-941B-51ACAA38352C}">
      <dgm:prSet/>
      <dgm:spPr/>
      <dgm:t>
        <a:bodyPr/>
        <a:lstStyle/>
        <a:p>
          <a:endParaRPr lang="en-US"/>
        </a:p>
      </dgm:t>
    </dgm:pt>
    <dgm:pt modelId="{BDA09DBE-AB79-4964-A65C-C2551230AECD}" type="sibTrans" cxnId="{A4ADF197-0A3E-4C08-941B-51ACAA38352C}">
      <dgm:prSet/>
      <dgm:spPr/>
      <dgm:t>
        <a:bodyPr/>
        <a:lstStyle/>
        <a:p>
          <a:endParaRPr lang="en-US"/>
        </a:p>
      </dgm:t>
    </dgm:pt>
    <dgm:pt modelId="{8B72DBF6-1AC1-1343-BCF0-A0F335593D5F}" type="pres">
      <dgm:prSet presAssocID="{35CB33B0-6474-47B0-B30B-BAE0EE7398A5}" presName="vert0" presStyleCnt="0">
        <dgm:presLayoutVars>
          <dgm:dir/>
          <dgm:animOne val="branch"/>
          <dgm:animLvl val="lvl"/>
        </dgm:presLayoutVars>
      </dgm:prSet>
      <dgm:spPr/>
    </dgm:pt>
    <dgm:pt modelId="{BE84D45D-B286-7442-B3B6-87479086C959}" type="pres">
      <dgm:prSet presAssocID="{A809E03B-B137-4E91-B31E-16A0085D6C35}" presName="thickLine" presStyleLbl="alignNode1" presStyleIdx="0" presStyleCnt="5"/>
      <dgm:spPr/>
    </dgm:pt>
    <dgm:pt modelId="{6C670AB9-5801-1647-B6BA-9AD4A303E384}" type="pres">
      <dgm:prSet presAssocID="{A809E03B-B137-4E91-B31E-16A0085D6C35}" presName="horz1" presStyleCnt="0"/>
      <dgm:spPr/>
    </dgm:pt>
    <dgm:pt modelId="{24434AA9-983E-744C-9DB1-8726510FFED2}" type="pres">
      <dgm:prSet presAssocID="{A809E03B-B137-4E91-B31E-16A0085D6C35}" presName="tx1" presStyleLbl="revTx" presStyleIdx="0" presStyleCnt="5"/>
      <dgm:spPr/>
    </dgm:pt>
    <dgm:pt modelId="{2ABC4D0F-2EFF-7845-82CC-7231A7319F4C}" type="pres">
      <dgm:prSet presAssocID="{A809E03B-B137-4E91-B31E-16A0085D6C35}" presName="vert1" presStyleCnt="0"/>
      <dgm:spPr/>
    </dgm:pt>
    <dgm:pt modelId="{68C73A34-22DC-2C4A-A187-64FB17CC9733}" type="pres">
      <dgm:prSet presAssocID="{486F30A0-6F8A-4D41-8D39-23456B2C8AC7}" presName="thickLine" presStyleLbl="alignNode1" presStyleIdx="1" presStyleCnt="5"/>
      <dgm:spPr/>
    </dgm:pt>
    <dgm:pt modelId="{3209346A-4A8D-D74D-AA7F-52EF0EC1045B}" type="pres">
      <dgm:prSet presAssocID="{486F30A0-6F8A-4D41-8D39-23456B2C8AC7}" presName="horz1" presStyleCnt="0"/>
      <dgm:spPr/>
    </dgm:pt>
    <dgm:pt modelId="{147AF294-9A2F-7B4F-8071-6365605ACD7B}" type="pres">
      <dgm:prSet presAssocID="{486F30A0-6F8A-4D41-8D39-23456B2C8AC7}" presName="tx1" presStyleLbl="revTx" presStyleIdx="1" presStyleCnt="5"/>
      <dgm:spPr/>
    </dgm:pt>
    <dgm:pt modelId="{0C10CEDB-EDAC-4546-9C48-90D55C62142E}" type="pres">
      <dgm:prSet presAssocID="{486F30A0-6F8A-4D41-8D39-23456B2C8AC7}" presName="vert1" presStyleCnt="0"/>
      <dgm:spPr/>
    </dgm:pt>
    <dgm:pt modelId="{7AF51A59-71A4-324F-B714-AB8592355D0F}" type="pres">
      <dgm:prSet presAssocID="{4C41484A-6EB3-4CA2-8499-3CE0E74DDD36}" presName="thickLine" presStyleLbl="alignNode1" presStyleIdx="2" presStyleCnt="5"/>
      <dgm:spPr/>
    </dgm:pt>
    <dgm:pt modelId="{BDDE4984-E77D-B743-BAB0-FC0DCFF74A81}" type="pres">
      <dgm:prSet presAssocID="{4C41484A-6EB3-4CA2-8499-3CE0E74DDD36}" presName="horz1" presStyleCnt="0"/>
      <dgm:spPr/>
    </dgm:pt>
    <dgm:pt modelId="{B85F3851-0A02-4D4C-B443-151C7670334B}" type="pres">
      <dgm:prSet presAssocID="{4C41484A-6EB3-4CA2-8499-3CE0E74DDD36}" presName="tx1" presStyleLbl="revTx" presStyleIdx="2" presStyleCnt="5"/>
      <dgm:spPr/>
    </dgm:pt>
    <dgm:pt modelId="{CD37DFA7-25ED-0E44-AE0A-8BA07740C126}" type="pres">
      <dgm:prSet presAssocID="{4C41484A-6EB3-4CA2-8499-3CE0E74DDD36}" presName="vert1" presStyleCnt="0"/>
      <dgm:spPr/>
    </dgm:pt>
    <dgm:pt modelId="{6C5E6E18-26EE-3440-AFCE-8FF7A07549A1}" type="pres">
      <dgm:prSet presAssocID="{A21DC96E-1E8A-43AD-AF77-471C9D4F1898}" presName="thickLine" presStyleLbl="alignNode1" presStyleIdx="3" presStyleCnt="5"/>
      <dgm:spPr/>
    </dgm:pt>
    <dgm:pt modelId="{C5C32970-5AEA-6545-B533-682CB145E205}" type="pres">
      <dgm:prSet presAssocID="{A21DC96E-1E8A-43AD-AF77-471C9D4F1898}" presName="horz1" presStyleCnt="0"/>
      <dgm:spPr/>
    </dgm:pt>
    <dgm:pt modelId="{17850A85-5E9B-AF48-9E0E-A7308A157EFD}" type="pres">
      <dgm:prSet presAssocID="{A21DC96E-1E8A-43AD-AF77-471C9D4F1898}" presName="tx1" presStyleLbl="revTx" presStyleIdx="3" presStyleCnt="5"/>
      <dgm:spPr/>
    </dgm:pt>
    <dgm:pt modelId="{81E6AC91-D2C4-D94F-B8A1-16E6EB4E3844}" type="pres">
      <dgm:prSet presAssocID="{A21DC96E-1E8A-43AD-AF77-471C9D4F1898}" presName="vert1" presStyleCnt="0"/>
      <dgm:spPr/>
    </dgm:pt>
    <dgm:pt modelId="{E7E5F74B-E405-3943-AFD3-E546024CF777}" type="pres">
      <dgm:prSet presAssocID="{F1C29050-52F2-4940-B4ED-EEE3ECF83C97}" presName="thickLine" presStyleLbl="alignNode1" presStyleIdx="4" presStyleCnt="5"/>
      <dgm:spPr/>
    </dgm:pt>
    <dgm:pt modelId="{F2E7E0DA-17E3-414D-91D4-81416AE28042}" type="pres">
      <dgm:prSet presAssocID="{F1C29050-52F2-4940-B4ED-EEE3ECF83C97}" presName="horz1" presStyleCnt="0"/>
      <dgm:spPr/>
    </dgm:pt>
    <dgm:pt modelId="{B8484D67-BF12-4D47-ADE1-A1069C70A2BA}" type="pres">
      <dgm:prSet presAssocID="{F1C29050-52F2-4940-B4ED-EEE3ECF83C97}" presName="tx1" presStyleLbl="revTx" presStyleIdx="4" presStyleCnt="5"/>
      <dgm:spPr/>
    </dgm:pt>
    <dgm:pt modelId="{F6320E34-33BA-B04D-B00B-530A48DD9080}" type="pres">
      <dgm:prSet presAssocID="{F1C29050-52F2-4940-B4ED-EEE3ECF83C97}" presName="vert1" presStyleCnt="0"/>
      <dgm:spPr/>
    </dgm:pt>
  </dgm:ptLst>
  <dgm:cxnLst>
    <dgm:cxn modelId="{B0052A1C-8090-42CB-9BF5-F2ED67E627DA}" srcId="{35CB33B0-6474-47B0-B30B-BAE0EE7398A5}" destId="{486F30A0-6F8A-4D41-8D39-23456B2C8AC7}" srcOrd="1" destOrd="0" parTransId="{AAA4697C-5C7C-4069-A36C-F5C70ECB8831}" sibTransId="{73E1B8F1-8F9C-45CD-A2E0-0629BA76BCD2}"/>
    <dgm:cxn modelId="{DA18481D-5D78-9F4A-ACAC-150279551491}" type="presOf" srcId="{A809E03B-B137-4E91-B31E-16A0085D6C35}" destId="{24434AA9-983E-744C-9DB1-8726510FFED2}" srcOrd="0" destOrd="0" presId="urn:microsoft.com/office/officeart/2008/layout/LinedList"/>
    <dgm:cxn modelId="{61FE3835-1036-4651-8BC6-27AE32525455}" srcId="{35CB33B0-6474-47B0-B30B-BAE0EE7398A5}" destId="{A21DC96E-1E8A-43AD-AF77-471C9D4F1898}" srcOrd="3" destOrd="0" parTransId="{F397859A-4566-4D9A-BB6B-7353AA0FED82}" sibTransId="{6BEEF675-0BAA-4B58-BCA0-6B84DFFE9030}"/>
    <dgm:cxn modelId="{DE465F4D-011A-954B-911A-699AC4701FB5}" type="presOf" srcId="{35CB33B0-6474-47B0-B30B-BAE0EE7398A5}" destId="{8B72DBF6-1AC1-1343-BCF0-A0F335593D5F}" srcOrd="0" destOrd="0" presId="urn:microsoft.com/office/officeart/2008/layout/LinedList"/>
    <dgm:cxn modelId="{2568D36B-CE3D-9A43-B9C0-50BEB70066FB}" type="presOf" srcId="{A21DC96E-1E8A-43AD-AF77-471C9D4F1898}" destId="{17850A85-5E9B-AF48-9E0E-A7308A157EFD}" srcOrd="0" destOrd="0" presId="urn:microsoft.com/office/officeart/2008/layout/LinedList"/>
    <dgm:cxn modelId="{C6E3907E-DF73-DF40-BA19-86B5FA45BD3C}" type="presOf" srcId="{F1C29050-52F2-4940-B4ED-EEE3ECF83C97}" destId="{B8484D67-BF12-4D47-ADE1-A1069C70A2BA}" srcOrd="0" destOrd="0" presId="urn:microsoft.com/office/officeart/2008/layout/LinedList"/>
    <dgm:cxn modelId="{28F9D67E-B5CE-244B-80C9-2E58DB9A8C8E}" type="presOf" srcId="{4C41484A-6EB3-4CA2-8499-3CE0E74DDD36}" destId="{B85F3851-0A02-4D4C-B443-151C7670334B}" srcOrd="0" destOrd="0" presId="urn:microsoft.com/office/officeart/2008/layout/LinedList"/>
    <dgm:cxn modelId="{92033F82-4837-4DE4-A632-6CC9232378FD}" srcId="{35CB33B0-6474-47B0-B30B-BAE0EE7398A5}" destId="{A809E03B-B137-4E91-B31E-16A0085D6C35}" srcOrd="0" destOrd="0" parTransId="{7FB3F0E0-A316-4303-A286-03A7A26DB7D1}" sibTransId="{4E249ED2-44E6-4C47-8522-D516BFD07A99}"/>
    <dgm:cxn modelId="{A4ADF197-0A3E-4C08-941B-51ACAA38352C}" srcId="{35CB33B0-6474-47B0-B30B-BAE0EE7398A5}" destId="{F1C29050-52F2-4940-B4ED-EEE3ECF83C97}" srcOrd="4" destOrd="0" parTransId="{F474CA38-1B03-4CCF-A7D8-2BB54736A0C7}" sibTransId="{BDA09DBE-AB79-4964-A65C-C2551230AECD}"/>
    <dgm:cxn modelId="{5A69EF9E-C835-424B-AA8A-BE5B7F26FC88}" srcId="{35CB33B0-6474-47B0-B30B-BAE0EE7398A5}" destId="{4C41484A-6EB3-4CA2-8499-3CE0E74DDD36}" srcOrd="2" destOrd="0" parTransId="{3528FE50-E1CA-4AE4-B509-F3A7EEDE2CA2}" sibTransId="{090D9B55-B84A-44CD-B072-A4FB15978284}"/>
    <dgm:cxn modelId="{CDC99BA7-50C7-7D49-BA8B-4E1492E4652C}" type="presOf" srcId="{486F30A0-6F8A-4D41-8D39-23456B2C8AC7}" destId="{147AF294-9A2F-7B4F-8071-6365605ACD7B}" srcOrd="0" destOrd="0" presId="urn:microsoft.com/office/officeart/2008/layout/LinedList"/>
    <dgm:cxn modelId="{CAD5D4D0-0721-B44F-9BFC-7CF3E12FC3AA}" type="presParOf" srcId="{8B72DBF6-1AC1-1343-BCF0-A0F335593D5F}" destId="{BE84D45D-B286-7442-B3B6-87479086C959}" srcOrd="0" destOrd="0" presId="urn:microsoft.com/office/officeart/2008/layout/LinedList"/>
    <dgm:cxn modelId="{199FF4E5-E134-8A40-B205-A525D58B6E4C}" type="presParOf" srcId="{8B72DBF6-1AC1-1343-BCF0-A0F335593D5F}" destId="{6C670AB9-5801-1647-B6BA-9AD4A303E384}" srcOrd="1" destOrd="0" presId="urn:microsoft.com/office/officeart/2008/layout/LinedList"/>
    <dgm:cxn modelId="{EA99F694-9777-2649-A9A0-505FB984F22B}" type="presParOf" srcId="{6C670AB9-5801-1647-B6BA-9AD4A303E384}" destId="{24434AA9-983E-744C-9DB1-8726510FFED2}" srcOrd="0" destOrd="0" presId="urn:microsoft.com/office/officeart/2008/layout/LinedList"/>
    <dgm:cxn modelId="{13AC5196-0561-D846-B2F6-9B12A3BE619A}" type="presParOf" srcId="{6C670AB9-5801-1647-B6BA-9AD4A303E384}" destId="{2ABC4D0F-2EFF-7845-82CC-7231A7319F4C}" srcOrd="1" destOrd="0" presId="urn:microsoft.com/office/officeart/2008/layout/LinedList"/>
    <dgm:cxn modelId="{E5D209FC-B5D3-254F-A443-0D80322AF8BC}" type="presParOf" srcId="{8B72DBF6-1AC1-1343-BCF0-A0F335593D5F}" destId="{68C73A34-22DC-2C4A-A187-64FB17CC9733}" srcOrd="2" destOrd="0" presId="urn:microsoft.com/office/officeart/2008/layout/LinedList"/>
    <dgm:cxn modelId="{D7CEA7B7-F31E-E343-B7FF-D29B6A9A0BEC}" type="presParOf" srcId="{8B72DBF6-1AC1-1343-BCF0-A0F335593D5F}" destId="{3209346A-4A8D-D74D-AA7F-52EF0EC1045B}" srcOrd="3" destOrd="0" presId="urn:microsoft.com/office/officeart/2008/layout/LinedList"/>
    <dgm:cxn modelId="{73257740-777A-0649-9430-7BF142D545AA}" type="presParOf" srcId="{3209346A-4A8D-D74D-AA7F-52EF0EC1045B}" destId="{147AF294-9A2F-7B4F-8071-6365605ACD7B}" srcOrd="0" destOrd="0" presId="urn:microsoft.com/office/officeart/2008/layout/LinedList"/>
    <dgm:cxn modelId="{51345284-2387-A34A-9713-2D509A92E099}" type="presParOf" srcId="{3209346A-4A8D-D74D-AA7F-52EF0EC1045B}" destId="{0C10CEDB-EDAC-4546-9C48-90D55C62142E}" srcOrd="1" destOrd="0" presId="urn:microsoft.com/office/officeart/2008/layout/LinedList"/>
    <dgm:cxn modelId="{B3AA3DDD-918A-7749-B68F-D946C592E016}" type="presParOf" srcId="{8B72DBF6-1AC1-1343-BCF0-A0F335593D5F}" destId="{7AF51A59-71A4-324F-B714-AB8592355D0F}" srcOrd="4" destOrd="0" presId="urn:microsoft.com/office/officeart/2008/layout/LinedList"/>
    <dgm:cxn modelId="{F7F044AB-E09C-5D47-AE65-7ADC42A7D07A}" type="presParOf" srcId="{8B72DBF6-1AC1-1343-BCF0-A0F335593D5F}" destId="{BDDE4984-E77D-B743-BAB0-FC0DCFF74A81}" srcOrd="5" destOrd="0" presId="urn:microsoft.com/office/officeart/2008/layout/LinedList"/>
    <dgm:cxn modelId="{711D2FDA-30E5-D34B-B5F8-01D0FA35014A}" type="presParOf" srcId="{BDDE4984-E77D-B743-BAB0-FC0DCFF74A81}" destId="{B85F3851-0A02-4D4C-B443-151C7670334B}" srcOrd="0" destOrd="0" presId="urn:microsoft.com/office/officeart/2008/layout/LinedList"/>
    <dgm:cxn modelId="{D2AEA625-2DFC-8C4D-AAA4-E115AC7720B0}" type="presParOf" srcId="{BDDE4984-E77D-B743-BAB0-FC0DCFF74A81}" destId="{CD37DFA7-25ED-0E44-AE0A-8BA07740C126}" srcOrd="1" destOrd="0" presId="urn:microsoft.com/office/officeart/2008/layout/LinedList"/>
    <dgm:cxn modelId="{5D0C16BC-73DA-4140-B9F3-A971DE547D41}" type="presParOf" srcId="{8B72DBF6-1AC1-1343-BCF0-A0F335593D5F}" destId="{6C5E6E18-26EE-3440-AFCE-8FF7A07549A1}" srcOrd="6" destOrd="0" presId="urn:microsoft.com/office/officeart/2008/layout/LinedList"/>
    <dgm:cxn modelId="{6989471A-AD3A-A349-9045-A14082886E7C}" type="presParOf" srcId="{8B72DBF6-1AC1-1343-BCF0-A0F335593D5F}" destId="{C5C32970-5AEA-6545-B533-682CB145E205}" srcOrd="7" destOrd="0" presId="urn:microsoft.com/office/officeart/2008/layout/LinedList"/>
    <dgm:cxn modelId="{370E6F5C-0F76-4A48-BF30-C6F4C21E0AE8}" type="presParOf" srcId="{C5C32970-5AEA-6545-B533-682CB145E205}" destId="{17850A85-5E9B-AF48-9E0E-A7308A157EFD}" srcOrd="0" destOrd="0" presId="urn:microsoft.com/office/officeart/2008/layout/LinedList"/>
    <dgm:cxn modelId="{BA5DB724-207B-3940-9E5F-E5CF84D4F7DC}" type="presParOf" srcId="{C5C32970-5AEA-6545-B533-682CB145E205}" destId="{81E6AC91-D2C4-D94F-B8A1-16E6EB4E3844}" srcOrd="1" destOrd="0" presId="urn:microsoft.com/office/officeart/2008/layout/LinedList"/>
    <dgm:cxn modelId="{B452E13C-B0A2-3746-B94E-0EFDC23617A6}" type="presParOf" srcId="{8B72DBF6-1AC1-1343-BCF0-A0F335593D5F}" destId="{E7E5F74B-E405-3943-AFD3-E546024CF777}" srcOrd="8" destOrd="0" presId="urn:microsoft.com/office/officeart/2008/layout/LinedList"/>
    <dgm:cxn modelId="{28EB7463-C1C7-414F-A21D-C36CF9407953}" type="presParOf" srcId="{8B72DBF6-1AC1-1343-BCF0-A0F335593D5F}" destId="{F2E7E0DA-17E3-414D-91D4-81416AE28042}" srcOrd="9" destOrd="0" presId="urn:microsoft.com/office/officeart/2008/layout/LinedList"/>
    <dgm:cxn modelId="{7B8007E9-E44D-B648-BE79-654C97502DD0}" type="presParOf" srcId="{F2E7E0DA-17E3-414D-91D4-81416AE28042}" destId="{B8484D67-BF12-4D47-ADE1-A1069C70A2BA}" srcOrd="0" destOrd="0" presId="urn:microsoft.com/office/officeart/2008/layout/LinedList"/>
    <dgm:cxn modelId="{7E0B43A0-9841-F341-BD15-F60477077C43}" type="presParOf" srcId="{F2E7E0DA-17E3-414D-91D4-81416AE28042}" destId="{F6320E34-33BA-B04D-B00B-530A48DD908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6B6BEF-19E9-4F46-B236-1ED1FF3314F3}"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756E91DD-E9DE-4375-A52A-284BFC5228E2}">
      <dgm:prSet/>
      <dgm:spPr/>
      <dgm:t>
        <a:bodyPr/>
        <a:lstStyle/>
        <a:p>
          <a:r>
            <a:rPr lang="en-US"/>
            <a:t>Builds spontaneity and reduces fear of mistakes</a:t>
          </a:r>
        </a:p>
      </dgm:t>
    </dgm:pt>
    <dgm:pt modelId="{2A6E26ED-66D8-41A3-80F6-5FB603F96F93}" type="parTrans" cxnId="{0B016BF3-8277-46F0-9A93-DEB6E629E91D}">
      <dgm:prSet/>
      <dgm:spPr/>
      <dgm:t>
        <a:bodyPr/>
        <a:lstStyle/>
        <a:p>
          <a:endParaRPr lang="en-US"/>
        </a:p>
      </dgm:t>
    </dgm:pt>
    <dgm:pt modelId="{F818FB95-5DB7-456D-BB49-341EFE7CA259}" type="sibTrans" cxnId="{0B016BF3-8277-46F0-9A93-DEB6E629E91D}">
      <dgm:prSet/>
      <dgm:spPr/>
      <dgm:t>
        <a:bodyPr/>
        <a:lstStyle/>
        <a:p>
          <a:endParaRPr lang="en-US"/>
        </a:p>
      </dgm:t>
    </dgm:pt>
    <dgm:pt modelId="{F77C87D8-34F5-449D-8CC4-BE97EA48A1CE}">
      <dgm:prSet/>
      <dgm:spPr/>
      <dgm:t>
        <a:bodyPr/>
        <a:lstStyle/>
        <a:p>
          <a:r>
            <a:rPr lang="en-US" dirty="0"/>
            <a:t>Encourages non-linear thinking, key in developing innovative ideas</a:t>
          </a:r>
        </a:p>
      </dgm:t>
    </dgm:pt>
    <dgm:pt modelId="{B0455D5F-43EB-474A-9F96-0CF005B82540}" type="parTrans" cxnId="{1C98E0EC-7EE1-4022-A59E-C737CF42571E}">
      <dgm:prSet/>
      <dgm:spPr/>
      <dgm:t>
        <a:bodyPr/>
        <a:lstStyle/>
        <a:p>
          <a:endParaRPr lang="en-US"/>
        </a:p>
      </dgm:t>
    </dgm:pt>
    <dgm:pt modelId="{30B463F9-D927-4408-B7F8-E18849F9A645}" type="sibTrans" cxnId="{1C98E0EC-7EE1-4022-A59E-C737CF42571E}">
      <dgm:prSet/>
      <dgm:spPr/>
      <dgm:t>
        <a:bodyPr/>
        <a:lstStyle/>
        <a:p>
          <a:endParaRPr lang="en-US"/>
        </a:p>
      </dgm:t>
    </dgm:pt>
    <dgm:pt modelId="{6D8DE186-BCF6-4EFE-AFC6-9C5F16FF39F9}">
      <dgm:prSet/>
      <dgm:spPr/>
      <dgm:t>
        <a:bodyPr/>
        <a:lstStyle/>
        <a:p>
          <a:r>
            <a:rPr lang="en-US"/>
            <a:t>Promotes quick responses and adaptability in communication</a:t>
          </a:r>
        </a:p>
      </dgm:t>
    </dgm:pt>
    <dgm:pt modelId="{98B76904-0544-469D-ABA1-3E6EABA59452}" type="parTrans" cxnId="{E963F517-76E3-4EF0-A8C3-2DE85EBFA184}">
      <dgm:prSet/>
      <dgm:spPr/>
      <dgm:t>
        <a:bodyPr/>
        <a:lstStyle/>
        <a:p>
          <a:endParaRPr lang="en-US"/>
        </a:p>
      </dgm:t>
    </dgm:pt>
    <dgm:pt modelId="{121C8275-96D5-4C07-AA8C-84A65255E1C5}" type="sibTrans" cxnId="{E963F517-76E3-4EF0-A8C3-2DE85EBFA184}">
      <dgm:prSet/>
      <dgm:spPr/>
      <dgm:t>
        <a:bodyPr/>
        <a:lstStyle/>
        <a:p>
          <a:endParaRPr lang="en-US"/>
        </a:p>
      </dgm:t>
    </dgm:pt>
    <dgm:pt modelId="{B9896C0F-4E67-42DE-82C4-FC305F9A3E64}">
      <dgm:prSet/>
      <dgm:spPr/>
      <dgm:t>
        <a:bodyPr/>
        <a:lstStyle/>
        <a:p>
          <a:r>
            <a:rPr lang="en-US"/>
            <a:t>Opens up the student’s mind and gives them a door into their creative self. </a:t>
          </a:r>
        </a:p>
      </dgm:t>
    </dgm:pt>
    <dgm:pt modelId="{D1F9EA4F-E133-4A84-BEF2-7E371D2F8915}" type="parTrans" cxnId="{1546575A-74B4-4E58-9C50-FA46FED96B68}">
      <dgm:prSet/>
      <dgm:spPr/>
      <dgm:t>
        <a:bodyPr/>
        <a:lstStyle/>
        <a:p>
          <a:endParaRPr lang="en-US"/>
        </a:p>
      </dgm:t>
    </dgm:pt>
    <dgm:pt modelId="{0BA02C68-3AE7-427A-A94E-BD849A965B69}" type="sibTrans" cxnId="{1546575A-74B4-4E58-9C50-FA46FED96B68}">
      <dgm:prSet/>
      <dgm:spPr/>
      <dgm:t>
        <a:bodyPr/>
        <a:lstStyle/>
        <a:p>
          <a:endParaRPr lang="en-US"/>
        </a:p>
      </dgm:t>
    </dgm:pt>
    <dgm:pt modelId="{BF7F69B0-07E6-B642-9FB6-43ABB880BBF8}" type="pres">
      <dgm:prSet presAssocID="{5F6B6BEF-19E9-4F46-B236-1ED1FF3314F3}" presName="vert0" presStyleCnt="0">
        <dgm:presLayoutVars>
          <dgm:dir/>
          <dgm:animOne val="branch"/>
          <dgm:animLvl val="lvl"/>
        </dgm:presLayoutVars>
      </dgm:prSet>
      <dgm:spPr/>
    </dgm:pt>
    <dgm:pt modelId="{F6A2C0AC-C3A5-CD4E-B98D-A97806F852D9}" type="pres">
      <dgm:prSet presAssocID="{756E91DD-E9DE-4375-A52A-284BFC5228E2}" presName="thickLine" presStyleLbl="alignNode1" presStyleIdx="0" presStyleCnt="4"/>
      <dgm:spPr/>
    </dgm:pt>
    <dgm:pt modelId="{A747B784-B20C-9A44-9EC8-48C7B6DAA5D5}" type="pres">
      <dgm:prSet presAssocID="{756E91DD-E9DE-4375-A52A-284BFC5228E2}" presName="horz1" presStyleCnt="0"/>
      <dgm:spPr/>
    </dgm:pt>
    <dgm:pt modelId="{D439139A-F760-F842-8FE2-B4D84563A38A}" type="pres">
      <dgm:prSet presAssocID="{756E91DD-E9DE-4375-A52A-284BFC5228E2}" presName="tx1" presStyleLbl="revTx" presStyleIdx="0" presStyleCnt="4"/>
      <dgm:spPr/>
    </dgm:pt>
    <dgm:pt modelId="{45449135-1239-DC4B-B76D-B020B93577D4}" type="pres">
      <dgm:prSet presAssocID="{756E91DD-E9DE-4375-A52A-284BFC5228E2}" presName="vert1" presStyleCnt="0"/>
      <dgm:spPr/>
    </dgm:pt>
    <dgm:pt modelId="{D65424BD-B1F1-E34D-9B0F-1FD3BB761847}" type="pres">
      <dgm:prSet presAssocID="{F77C87D8-34F5-449D-8CC4-BE97EA48A1CE}" presName="thickLine" presStyleLbl="alignNode1" presStyleIdx="1" presStyleCnt="4"/>
      <dgm:spPr/>
    </dgm:pt>
    <dgm:pt modelId="{9E13E2D6-E233-F440-9FE3-76B3C5871204}" type="pres">
      <dgm:prSet presAssocID="{F77C87D8-34F5-449D-8CC4-BE97EA48A1CE}" presName="horz1" presStyleCnt="0"/>
      <dgm:spPr/>
    </dgm:pt>
    <dgm:pt modelId="{CA44B7AF-4567-E040-AE4E-BB610BE347AF}" type="pres">
      <dgm:prSet presAssocID="{F77C87D8-34F5-449D-8CC4-BE97EA48A1CE}" presName="tx1" presStyleLbl="revTx" presStyleIdx="1" presStyleCnt="4"/>
      <dgm:spPr/>
    </dgm:pt>
    <dgm:pt modelId="{4F63CD1B-F4DF-F74B-AD61-B311C51FF9AA}" type="pres">
      <dgm:prSet presAssocID="{F77C87D8-34F5-449D-8CC4-BE97EA48A1CE}" presName="vert1" presStyleCnt="0"/>
      <dgm:spPr/>
    </dgm:pt>
    <dgm:pt modelId="{B29C41B3-E072-DD4C-9E11-486917FBC703}" type="pres">
      <dgm:prSet presAssocID="{6D8DE186-BCF6-4EFE-AFC6-9C5F16FF39F9}" presName="thickLine" presStyleLbl="alignNode1" presStyleIdx="2" presStyleCnt="4"/>
      <dgm:spPr/>
    </dgm:pt>
    <dgm:pt modelId="{5D705431-42C9-3540-8B56-7A17C76F46F4}" type="pres">
      <dgm:prSet presAssocID="{6D8DE186-BCF6-4EFE-AFC6-9C5F16FF39F9}" presName="horz1" presStyleCnt="0"/>
      <dgm:spPr/>
    </dgm:pt>
    <dgm:pt modelId="{240E7BDB-1405-E842-BDF9-C224D8409D30}" type="pres">
      <dgm:prSet presAssocID="{6D8DE186-BCF6-4EFE-AFC6-9C5F16FF39F9}" presName="tx1" presStyleLbl="revTx" presStyleIdx="2" presStyleCnt="4"/>
      <dgm:spPr/>
    </dgm:pt>
    <dgm:pt modelId="{2DB65281-024C-2540-A8AE-184DD94227BD}" type="pres">
      <dgm:prSet presAssocID="{6D8DE186-BCF6-4EFE-AFC6-9C5F16FF39F9}" presName="vert1" presStyleCnt="0"/>
      <dgm:spPr/>
    </dgm:pt>
    <dgm:pt modelId="{CDD96D88-AF54-7B49-803D-9CB91214F8D5}" type="pres">
      <dgm:prSet presAssocID="{B9896C0F-4E67-42DE-82C4-FC305F9A3E64}" presName="thickLine" presStyleLbl="alignNode1" presStyleIdx="3" presStyleCnt="4"/>
      <dgm:spPr/>
    </dgm:pt>
    <dgm:pt modelId="{FD606D99-1071-A843-A502-E3206AFE9492}" type="pres">
      <dgm:prSet presAssocID="{B9896C0F-4E67-42DE-82C4-FC305F9A3E64}" presName="horz1" presStyleCnt="0"/>
      <dgm:spPr/>
    </dgm:pt>
    <dgm:pt modelId="{53A56115-C406-9041-A166-6D807D76C08C}" type="pres">
      <dgm:prSet presAssocID="{B9896C0F-4E67-42DE-82C4-FC305F9A3E64}" presName="tx1" presStyleLbl="revTx" presStyleIdx="3" presStyleCnt="4"/>
      <dgm:spPr/>
    </dgm:pt>
    <dgm:pt modelId="{4E80BE9A-31D7-4D44-83F8-B45285DD5AA2}" type="pres">
      <dgm:prSet presAssocID="{B9896C0F-4E67-42DE-82C4-FC305F9A3E64}" presName="vert1" presStyleCnt="0"/>
      <dgm:spPr/>
    </dgm:pt>
  </dgm:ptLst>
  <dgm:cxnLst>
    <dgm:cxn modelId="{E963F517-76E3-4EF0-A8C3-2DE85EBFA184}" srcId="{5F6B6BEF-19E9-4F46-B236-1ED1FF3314F3}" destId="{6D8DE186-BCF6-4EFE-AFC6-9C5F16FF39F9}" srcOrd="2" destOrd="0" parTransId="{98B76904-0544-469D-ABA1-3E6EABA59452}" sibTransId="{121C8275-96D5-4C07-AA8C-84A65255E1C5}"/>
    <dgm:cxn modelId="{D03E7344-2335-8640-97C4-ED3D37877742}" type="presOf" srcId="{F77C87D8-34F5-449D-8CC4-BE97EA48A1CE}" destId="{CA44B7AF-4567-E040-AE4E-BB610BE347AF}" srcOrd="0" destOrd="0" presId="urn:microsoft.com/office/officeart/2008/layout/LinedList"/>
    <dgm:cxn modelId="{1546575A-74B4-4E58-9C50-FA46FED96B68}" srcId="{5F6B6BEF-19E9-4F46-B236-1ED1FF3314F3}" destId="{B9896C0F-4E67-42DE-82C4-FC305F9A3E64}" srcOrd="3" destOrd="0" parTransId="{D1F9EA4F-E133-4A84-BEF2-7E371D2F8915}" sibTransId="{0BA02C68-3AE7-427A-A94E-BD849A965B69}"/>
    <dgm:cxn modelId="{8C78F95A-3517-C446-9674-7AD5637509FC}" type="presOf" srcId="{6D8DE186-BCF6-4EFE-AFC6-9C5F16FF39F9}" destId="{240E7BDB-1405-E842-BDF9-C224D8409D30}" srcOrd="0" destOrd="0" presId="urn:microsoft.com/office/officeart/2008/layout/LinedList"/>
    <dgm:cxn modelId="{52907A68-98C4-624D-99FB-E90D2B437897}" type="presOf" srcId="{756E91DD-E9DE-4375-A52A-284BFC5228E2}" destId="{D439139A-F760-F842-8FE2-B4D84563A38A}" srcOrd="0" destOrd="0" presId="urn:microsoft.com/office/officeart/2008/layout/LinedList"/>
    <dgm:cxn modelId="{4F675871-58DE-304A-A4FE-FE8FE4B81889}" type="presOf" srcId="{B9896C0F-4E67-42DE-82C4-FC305F9A3E64}" destId="{53A56115-C406-9041-A166-6D807D76C08C}" srcOrd="0" destOrd="0" presId="urn:microsoft.com/office/officeart/2008/layout/LinedList"/>
    <dgm:cxn modelId="{BCC4C39E-9378-6749-88C0-2E01CAC680EB}" type="presOf" srcId="{5F6B6BEF-19E9-4F46-B236-1ED1FF3314F3}" destId="{BF7F69B0-07E6-B642-9FB6-43ABB880BBF8}" srcOrd="0" destOrd="0" presId="urn:microsoft.com/office/officeart/2008/layout/LinedList"/>
    <dgm:cxn modelId="{1C98E0EC-7EE1-4022-A59E-C737CF42571E}" srcId="{5F6B6BEF-19E9-4F46-B236-1ED1FF3314F3}" destId="{F77C87D8-34F5-449D-8CC4-BE97EA48A1CE}" srcOrd="1" destOrd="0" parTransId="{B0455D5F-43EB-474A-9F96-0CF005B82540}" sibTransId="{30B463F9-D927-4408-B7F8-E18849F9A645}"/>
    <dgm:cxn modelId="{0B016BF3-8277-46F0-9A93-DEB6E629E91D}" srcId="{5F6B6BEF-19E9-4F46-B236-1ED1FF3314F3}" destId="{756E91DD-E9DE-4375-A52A-284BFC5228E2}" srcOrd="0" destOrd="0" parTransId="{2A6E26ED-66D8-41A3-80F6-5FB603F96F93}" sibTransId="{F818FB95-5DB7-456D-BB49-341EFE7CA259}"/>
    <dgm:cxn modelId="{BE6D4A79-0F78-DE49-AF73-1F658D1A591D}" type="presParOf" srcId="{BF7F69B0-07E6-B642-9FB6-43ABB880BBF8}" destId="{F6A2C0AC-C3A5-CD4E-B98D-A97806F852D9}" srcOrd="0" destOrd="0" presId="urn:microsoft.com/office/officeart/2008/layout/LinedList"/>
    <dgm:cxn modelId="{F19DCC1E-AFB5-EC43-8952-62C5CA67F293}" type="presParOf" srcId="{BF7F69B0-07E6-B642-9FB6-43ABB880BBF8}" destId="{A747B784-B20C-9A44-9EC8-48C7B6DAA5D5}" srcOrd="1" destOrd="0" presId="urn:microsoft.com/office/officeart/2008/layout/LinedList"/>
    <dgm:cxn modelId="{E7D352ED-AC71-0648-9A02-A582E69EDA70}" type="presParOf" srcId="{A747B784-B20C-9A44-9EC8-48C7B6DAA5D5}" destId="{D439139A-F760-F842-8FE2-B4D84563A38A}" srcOrd="0" destOrd="0" presId="urn:microsoft.com/office/officeart/2008/layout/LinedList"/>
    <dgm:cxn modelId="{F488DAA9-0D26-A446-8634-745F7ED0D67D}" type="presParOf" srcId="{A747B784-B20C-9A44-9EC8-48C7B6DAA5D5}" destId="{45449135-1239-DC4B-B76D-B020B93577D4}" srcOrd="1" destOrd="0" presId="urn:microsoft.com/office/officeart/2008/layout/LinedList"/>
    <dgm:cxn modelId="{E7934F72-BA3E-294D-9279-63903D75FDF9}" type="presParOf" srcId="{BF7F69B0-07E6-B642-9FB6-43ABB880BBF8}" destId="{D65424BD-B1F1-E34D-9B0F-1FD3BB761847}" srcOrd="2" destOrd="0" presId="urn:microsoft.com/office/officeart/2008/layout/LinedList"/>
    <dgm:cxn modelId="{F7C32CE4-87B3-9D40-BD5B-5A952ADD553E}" type="presParOf" srcId="{BF7F69B0-07E6-B642-9FB6-43ABB880BBF8}" destId="{9E13E2D6-E233-F440-9FE3-76B3C5871204}" srcOrd="3" destOrd="0" presId="urn:microsoft.com/office/officeart/2008/layout/LinedList"/>
    <dgm:cxn modelId="{7AC37CBF-6E3B-6B42-B187-257E9EB12184}" type="presParOf" srcId="{9E13E2D6-E233-F440-9FE3-76B3C5871204}" destId="{CA44B7AF-4567-E040-AE4E-BB610BE347AF}" srcOrd="0" destOrd="0" presId="urn:microsoft.com/office/officeart/2008/layout/LinedList"/>
    <dgm:cxn modelId="{45E9DF5B-AEB2-A34A-BF21-D3CBB0D89350}" type="presParOf" srcId="{9E13E2D6-E233-F440-9FE3-76B3C5871204}" destId="{4F63CD1B-F4DF-F74B-AD61-B311C51FF9AA}" srcOrd="1" destOrd="0" presId="urn:microsoft.com/office/officeart/2008/layout/LinedList"/>
    <dgm:cxn modelId="{9C3DC868-5D98-AB45-9662-5FDCC3830934}" type="presParOf" srcId="{BF7F69B0-07E6-B642-9FB6-43ABB880BBF8}" destId="{B29C41B3-E072-DD4C-9E11-486917FBC703}" srcOrd="4" destOrd="0" presId="urn:microsoft.com/office/officeart/2008/layout/LinedList"/>
    <dgm:cxn modelId="{88CC82EC-F0FA-BB4C-95F1-AD77C446ED80}" type="presParOf" srcId="{BF7F69B0-07E6-B642-9FB6-43ABB880BBF8}" destId="{5D705431-42C9-3540-8B56-7A17C76F46F4}" srcOrd="5" destOrd="0" presId="urn:microsoft.com/office/officeart/2008/layout/LinedList"/>
    <dgm:cxn modelId="{487A6C89-1B0E-F34E-B6AA-C8EE6C5AF48B}" type="presParOf" srcId="{5D705431-42C9-3540-8B56-7A17C76F46F4}" destId="{240E7BDB-1405-E842-BDF9-C224D8409D30}" srcOrd="0" destOrd="0" presId="urn:microsoft.com/office/officeart/2008/layout/LinedList"/>
    <dgm:cxn modelId="{0739005B-3456-964A-B701-BDEE328C0353}" type="presParOf" srcId="{5D705431-42C9-3540-8B56-7A17C76F46F4}" destId="{2DB65281-024C-2540-A8AE-184DD94227BD}" srcOrd="1" destOrd="0" presId="urn:microsoft.com/office/officeart/2008/layout/LinedList"/>
    <dgm:cxn modelId="{E2FA4CDC-61E2-3843-AE39-7C186CEA29A5}" type="presParOf" srcId="{BF7F69B0-07E6-B642-9FB6-43ABB880BBF8}" destId="{CDD96D88-AF54-7B49-803D-9CB91214F8D5}" srcOrd="6" destOrd="0" presId="urn:microsoft.com/office/officeart/2008/layout/LinedList"/>
    <dgm:cxn modelId="{530C3A8C-DA44-EC4A-9A7B-AE5F084F4EA0}" type="presParOf" srcId="{BF7F69B0-07E6-B642-9FB6-43ABB880BBF8}" destId="{FD606D99-1071-A843-A502-E3206AFE9492}" srcOrd="7" destOrd="0" presId="urn:microsoft.com/office/officeart/2008/layout/LinedList"/>
    <dgm:cxn modelId="{428E0ADD-CFB4-9346-A4F7-09EDEB5221B6}" type="presParOf" srcId="{FD606D99-1071-A843-A502-E3206AFE9492}" destId="{53A56115-C406-9041-A166-6D807D76C08C}" srcOrd="0" destOrd="0" presId="urn:microsoft.com/office/officeart/2008/layout/LinedList"/>
    <dgm:cxn modelId="{0DE6A61C-8BF5-6045-B5FC-5EB19EAD1378}" type="presParOf" srcId="{FD606D99-1071-A843-A502-E3206AFE9492}" destId="{4E80BE9A-31D7-4D44-83F8-B45285DD5AA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B52C2A-D5C7-4C04-9BB1-CC3EB999C24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2E46248-EFEE-4067-A1F1-255C76E69EF1}">
      <dgm:prSet/>
      <dgm:spPr/>
      <dgm:t>
        <a:bodyPr/>
        <a:lstStyle/>
        <a:p>
          <a:r>
            <a:rPr lang="en-US"/>
            <a:t>Played in pairs as a “normal” conversation.</a:t>
          </a:r>
        </a:p>
      </dgm:t>
    </dgm:pt>
    <dgm:pt modelId="{2D496BCF-6C57-4FC8-ADAC-507B6A1EE80C}" type="parTrans" cxnId="{AE20E4DE-AEA5-478A-AB85-E8CF437ED5DD}">
      <dgm:prSet/>
      <dgm:spPr/>
      <dgm:t>
        <a:bodyPr/>
        <a:lstStyle/>
        <a:p>
          <a:endParaRPr lang="en-US"/>
        </a:p>
      </dgm:t>
    </dgm:pt>
    <dgm:pt modelId="{97E8E6F0-B856-46FC-86A5-00964E1C5AF2}" type="sibTrans" cxnId="{AE20E4DE-AEA5-478A-AB85-E8CF437ED5DD}">
      <dgm:prSet/>
      <dgm:spPr/>
      <dgm:t>
        <a:bodyPr/>
        <a:lstStyle/>
        <a:p>
          <a:endParaRPr lang="en-US"/>
        </a:p>
      </dgm:t>
    </dgm:pt>
    <dgm:pt modelId="{6846BA90-1450-4CF7-AF1A-51627A5B269E}">
      <dgm:prSet/>
      <dgm:spPr/>
      <dgm:t>
        <a:bodyPr/>
        <a:lstStyle/>
        <a:p>
          <a:r>
            <a:rPr lang="en-US"/>
            <a:t>Player A starts a conversation with a sentence. </a:t>
          </a:r>
        </a:p>
      </dgm:t>
    </dgm:pt>
    <dgm:pt modelId="{E7359F0E-7EE7-4B58-9B1F-133C72454CD8}" type="parTrans" cxnId="{DBA0B0E9-A84D-4EDB-A6A6-BF8FF59BBFFE}">
      <dgm:prSet/>
      <dgm:spPr/>
      <dgm:t>
        <a:bodyPr/>
        <a:lstStyle/>
        <a:p>
          <a:endParaRPr lang="en-US"/>
        </a:p>
      </dgm:t>
    </dgm:pt>
    <dgm:pt modelId="{407FEF82-991A-4357-B2BA-C390F652F51A}" type="sibTrans" cxnId="{DBA0B0E9-A84D-4EDB-A6A6-BF8FF59BBFFE}">
      <dgm:prSet/>
      <dgm:spPr/>
      <dgm:t>
        <a:bodyPr/>
        <a:lstStyle/>
        <a:p>
          <a:endParaRPr lang="en-US"/>
        </a:p>
      </dgm:t>
    </dgm:pt>
    <dgm:pt modelId="{C8CC064E-5371-477B-8943-C4513F869389}">
      <dgm:prSet/>
      <dgm:spPr/>
      <dgm:t>
        <a:bodyPr/>
        <a:lstStyle/>
        <a:p>
          <a:r>
            <a:rPr lang="en-US"/>
            <a:t>Player B responds, but the first word of their sentence has to the be the last word of Player A’s Sentence. </a:t>
          </a:r>
        </a:p>
      </dgm:t>
    </dgm:pt>
    <dgm:pt modelId="{0B83198E-C567-4468-8594-9CC7A8C7C50E}" type="parTrans" cxnId="{93A6441E-02DE-4A06-BAA5-E865A635BC81}">
      <dgm:prSet/>
      <dgm:spPr/>
      <dgm:t>
        <a:bodyPr/>
        <a:lstStyle/>
        <a:p>
          <a:endParaRPr lang="en-US"/>
        </a:p>
      </dgm:t>
    </dgm:pt>
    <dgm:pt modelId="{071CA76C-595E-4436-A3F2-C868EC66F565}" type="sibTrans" cxnId="{93A6441E-02DE-4A06-BAA5-E865A635BC81}">
      <dgm:prSet/>
      <dgm:spPr/>
      <dgm:t>
        <a:bodyPr/>
        <a:lstStyle/>
        <a:p>
          <a:endParaRPr lang="en-US"/>
        </a:p>
      </dgm:t>
    </dgm:pt>
    <dgm:pt modelId="{D372B8A1-8587-4022-A564-E8F3C521B182}">
      <dgm:prSet/>
      <dgm:spPr/>
      <dgm:t>
        <a:bodyPr/>
        <a:lstStyle/>
        <a:p>
          <a:r>
            <a:rPr lang="en-US"/>
            <a:t>Player A responds back, using the last word of Player B’s sentence as their first word. </a:t>
          </a:r>
        </a:p>
      </dgm:t>
    </dgm:pt>
    <dgm:pt modelId="{FEE41539-42D8-4F82-808E-15CA175E91C2}" type="parTrans" cxnId="{3748B5F7-0587-4F0C-881A-367917F9A103}">
      <dgm:prSet/>
      <dgm:spPr/>
      <dgm:t>
        <a:bodyPr/>
        <a:lstStyle/>
        <a:p>
          <a:endParaRPr lang="en-US"/>
        </a:p>
      </dgm:t>
    </dgm:pt>
    <dgm:pt modelId="{CC2CC506-6B2E-46C1-AB07-4557812E0261}" type="sibTrans" cxnId="{3748B5F7-0587-4F0C-881A-367917F9A103}">
      <dgm:prSet/>
      <dgm:spPr/>
      <dgm:t>
        <a:bodyPr/>
        <a:lstStyle/>
        <a:p>
          <a:endParaRPr lang="en-US"/>
        </a:p>
      </dgm:t>
    </dgm:pt>
    <dgm:pt modelId="{22E0A04D-6869-4E01-A794-D2FA94798BC2}">
      <dgm:prSet/>
      <dgm:spPr/>
      <dgm:t>
        <a:bodyPr/>
        <a:lstStyle/>
        <a:p>
          <a:r>
            <a:rPr lang="en-US"/>
            <a:t>The game continues as long as you want. </a:t>
          </a:r>
        </a:p>
      </dgm:t>
    </dgm:pt>
    <dgm:pt modelId="{2FCA7DBA-35DE-4FE2-A10E-A3BFAD2255CD}" type="parTrans" cxnId="{C584C099-25EF-4B9D-85DC-F1E3F661601C}">
      <dgm:prSet/>
      <dgm:spPr/>
      <dgm:t>
        <a:bodyPr/>
        <a:lstStyle/>
        <a:p>
          <a:endParaRPr lang="en-US"/>
        </a:p>
      </dgm:t>
    </dgm:pt>
    <dgm:pt modelId="{8C74D423-499B-4A8E-8BF1-03A38D0CCCC2}" type="sibTrans" cxnId="{C584C099-25EF-4B9D-85DC-F1E3F661601C}">
      <dgm:prSet/>
      <dgm:spPr/>
      <dgm:t>
        <a:bodyPr/>
        <a:lstStyle/>
        <a:p>
          <a:endParaRPr lang="en-US"/>
        </a:p>
      </dgm:t>
    </dgm:pt>
    <dgm:pt modelId="{D52DDDEE-EA83-A64D-ADF4-F483FB1DD99B}" type="pres">
      <dgm:prSet presAssocID="{EAB52C2A-D5C7-4C04-9BB1-CC3EB999C24A}" presName="linear" presStyleCnt="0">
        <dgm:presLayoutVars>
          <dgm:animLvl val="lvl"/>
          <dgm:resizeHandles val="exact"/>
        </dgm:presLayoutVars>
      </dgm:prSet>
      <dgm:spPr/>
    </dgm:pt>
    <dgm:pt modelId="{66CFF543-9555-804D-8524-046008159C88}" type="pres">
      <dgm:prSet presAssocID="{32E46248-EFEE-4067-A1F1-255C76E69EF1}" presName="parentText" presStyleLbl="node1" presStyleIdx="0" presStyleCnt="5">
        <dgm:presLayoutVars>
          <dgm:chMax val="0"/>
          <dgm:bulletEnabled val="1"/>
        </dgm:presLayoutVars>
      </dgm:prSet>
      <dgm:spPr/>
    </dgm:pt>
    <dgm:pt modelId="{DA3A0F0D-5647-DA40-9F7D-5B80073F8FE5}" type="pres">
      <dgm:prSet presAssocID="{97E8E6F0-B856-46FC-86A5-00964E1C5AF2}" presName="spacer" presStyleCnt="0"/>
      <dgm:spPr/>
    </dgm:pt>
    <dgm:pt modelId="{C9A75E8F-BEA2-FD4D-AEBF-4E0EB8D71511}" type="pres">
      <dgm:prSet presAssocID="{6846BA90-1450-4CF7-AF1A-51627A5B269E}" presName="parentText" presStyleLbl="node1" presStyleIdx="1" presStyleCnt="5">
        <dgm:presLayoutVars>
          <dgm:chMax val="0"/>
          <dgm:bulletEnabled val="1"/>
        </dgm:presLayoutVars>
      </dgm:prSet>
      <dgm:spPr/>
    </dgm:pt>
    <dgm:pt modelId="{63751CA1-9545-6A4F-83D9-618877EC0A6C}" type="pres">
      <dgm:prSet presAssocID="{407FEF82-991A-4357-B2BA-C390F652F51A}" presName="spacer" presStyleCnt="0"/>
      <dgm:spPr/>
    </dgm:pt>
    <dgm:pt modelId="{A0B00EA7-5406-534B-8017-74C38BBD7281}" type="pres">
      <dgm:prSet presAssocID="{C8CC064E-5371-477B-8943-C4513F869389}" presName="parentText" presStyleLbl="node1" presStyleIdx="2" presStyleCnt="5">
        <dgm:presLayoutVars>
          <dgm:chMax val="0"/>
          <dgm:bulletEnabled val="1"/>
        </dgm:presLayoutVars>
      </dgm:prSet>
      <dgm:spPr/>
    </dgm:pt>
    <dgm:pt modelId="{2FD1F64C-A8C6-E443-B33B-E202ECDF73FE}" type="pres">
      <dgm:prSet presAssocID="{071CA76C-595E-4436-A3F2-C868EC66F565}" presName="spacer" presStyleCnt="0"/>
      <dgm:spPr/>
    </dgm:pt>
    <dgm:pt modelId="{024F2FDA-190B-1C40-A199-94BB363B2DA3}" type="pres">
      <dgm:prSet presAssocID="{D372B8A1-8587-4022-A564-E8F3C521B182}" presName="parentText" presStyleLbl="node1" presStyleIdx="3" presStyleCnt="5">
        <dgm:presLayoutVars>
          <dgm:chMax val="0"/>
          <dgm:bulletEnabled val="1"/>
        </dgm:presLayoutVars>
      </dgm:prSet>
      <dgm:spPr/>
    </dgm:pt>
    <dgm:pt modelId="{46AFB417-2386-854F-A589-CAD24A52605A}" type="pres">
      <dgm:prSet presAssocID="{CC2CC506-6B2E-46C1-AB07-4557812E0261}" presName="spacer" presStyleCnt="0"/>
      <dgm:spPr/>
    </dgm:pt>
    <dgm:pt modelId="{8B24D7A5-982E-7748-9525-42AB08C1B4B5}" type="pres">
      <dgm:prSet presAssocID="{22E0A04D-6869-4E01-A794-D2FA94798BC2}" presName="parentText" presStyleLbl="node1" presStyleIdx="4" presStyleCnt="5">
        <dgm:presLayoutVars>
          <dgm:chMax val="0"/>
          <dgm:bulletEnabled val="1"/>
        </dgm:presLayoutVars>
      </dgm:prSet>
      <dgm:spPr/>
    </dgm:pt>
  </dgm:ptLst>
  <dgm:cxnLst>
    <dgm:cxn modelId="{92281815-AC4A-CE47-93BA-051CC1A17A1B}" type="presOf" srcId="{32E46248-EFEE-4067-A1F1-255C76E69EF1}" destId="{66CFF543-9555-804D-8524-046008159C88}" srcOrd="0" destOrd="0" presId="urn:microsoft.com/office/officeart/2005/8/layout/vList2"/>
    <dgm:cxn modelId="{93A6441E-02DE-4A06-BAA5-E865A635BC81}" srcId="{EAB52C2A-D5C7-4C04-9BB1-CC3EB999C24A}" destId="{C8CC064E-5371-477B-8943-C4513F869389}" srcOrd="2" destOrd="0" parTransId="{0B83198E-C567-4468-8594-9CC7A8C7C50E}" sibTransId="{071CA76C-595E-4436-A3F2-C868EC66F565}"/>
    <dgm:cxn modelId="{3398087E-A91B-9547-9BF3-8E48DC682A9A}" type="presOf" srcId="{22E0A04D-6869-4E01-A794-D2FA94798BC2}" destId="{8B24D7A5-982E-7748-9525-42AB08C1B4B5}" srcOrd="0" destOrd="0" presId="urn:microsoft.com/office/officeart/2005/8/layout/vList2"/>
    <dgm:cxn modelId="{C584C099-25EF-4B9D-85DC-F1E3F661601C}" srcId="{EAB52C2A-D5C7-4C04-9BB1-CC3EB999C24A}" destId="{22E0A04D-6869-4E01-A794-D2FA94798BC2}" srcOrd="4" destOrd="0" parTransId="{2FCA7DBA-35DE-4FE2-A10E-A3BFAD2255CD}" sibTransId="{8C74D423-499B-4A8E-8BF1-03A38D0CCCC2}"/>
    <dgm:cxn modelId="{053FA0A0-1310-3442-8C6F-213D664F4609}" type="presOf" srcId="{C8CC064E-5371-477B-8943-C4513F869389}" destId="{A0B00EA7-5406-534B-8017-74C38BBD7281}" srcOrd="0" destOrd="0" presId="urn:microsoft.com/office/officeart/2005/8/layout/vList2"/>
    <dgm:cxn modelId="{DD832FC6-6025-C148-8958-28D1B489ADD4}" type="presOf" srcId="{EAB52C2A-D5C7-4C04-9BB1-CC3EB999C24A}" destId="{D52DDDEE-EA83-A64D-ADF4-F483FB1DD99B}" srcOrd="0" destOrd="0" presId="urn:microsoft.com/office/officeart/2005/8/layout/vList2"/>
    <dgm:cxn modelId="{AE20E4DE-AEA5-478A-AB85-E8CF437ED5DD}" srcId="{EAB52C2A-D5C7-4C04-9BB1-CC3EB999C24A}" destId="{32E46248-EFEE-4067-A1F1-255C76E69EF1}" srcOrd="0" destOrd="0" parTransId="{2D496BCF-6C57-4FC8-ADAC-507B6A1EE80C}" sibTransId="{97E8E6F0-B856-46FC-86A5-00964E1C5AF2}"/>
    <dgm:cxn modelId="{F54259E1-6219-B14C-8615-04037384961D}" type="presOf" srcId="{6846BA90-1450-4CF7-AF1A-51627A5B269E}" destId="{C9A75E8F-BEA2-FD4D-AEBF-4E0EB8D71511}" srcOrd="0" destOrd="0" presId="urn:microsoft.com/office/officeart/2005/8/layout/vList2"/>
    <dgm:cxn modelId="{DBA0B0E9-A84D-4EDB-A6A6-BF8FF59BBFFE}" srcId="{EAB52C2A-D5C7-4C04-9BB1-CC3EB999C24A}" destId="{6846BA90-1450-4CF7-AF1A-51627A5B269E}" srcOrd="1" destOrd="0" parTransId="{E7359F0E-7EE7-4B58-9B1F-133C72454CD8}" sibTransId="{407FEF82-991A-4357-B2BA-C390F652F51A}"/>
    <dgm:cxn modelId="{02812AF4-BACB-664C-94FF-6452B25A4CD7}" type="presOf" srcId="{D372B8A1-8587-4022-A564-E8F3C521B182}" destId="{024F2FDA-190B-1C40-A199-94BB363B2DA3}" srcOrd="0" destOrd="0" presId="urn:microsoft.com/office/officeart/2005/8/layout/vList2"/>
    <dgm:cxn modelId="{3748B5F7-0587-4F0C-881A-367917F9A103}" srcId="{EAB52C2A-D5C7-4C04-9BB1-CC3EB999C24A}" destId="{D372B8A1-8587-4022-A564-E8F3C521B182}" srcOrd="3" destOrd="0" parTransId="{FEE41539-42D8-4F82-808E-15CA175E91C2}" sibTransId="{CC2CC506-6B2E-46C1-AB07-4557812E0261}"/>
    <dgm:cxn modelId="{88E24EA7-81C6-D047-9B4B-F76BD99D16C4}" type="presParOf" srcId="{D52DDDEE-EA83-A64D-ADF4-F483FB1DD99B}" destId="{66CFF543-9555-804D-8524-046008159C88}" srcOrd="0" destOrd="0" presId="urn:microsoft.com/office/officeart/2005/8/layout/vList2"/>
    <dgm:cxn modelId="{9734798D-7B12-4C41-9716-B919A8E6840F}" type="presParOf" srcId="{D52DDDEE-EA83-A64D-ADF4-F483FB1DD99B}" destId="{DA3A0F0D-5647-DA40-9F7D-5B80073F8FE5}" srcOrd="1" destOrd="0" presId="urn:microsoft.com/office/officeart/2005/8/layout/vList2"/>
    <dgm:cxn modelId="{DA72BC6F-C639-1643-A21C-175FE717E989}" type="presParOf" srcId="{D52DDDEE-EA83-A64D-ADF4-F483FB1DD99B}" destId="{C9A75E8F-BEA2-FD4D-AEBF-4E0EB8D71511}" srcOrd="2" destOrd="0" presId="urn:microsoft.com/office/officeart/2005/8/layout/vList2"/>
    <dgm:cxn modelId="{0BAD4A08-9D96-B948-BD66-215BE0D672FB}" type="presParOf" srcId="{D52DDDEE-EA83-A64D-ADF4-F483FB1DD99B}" destId="{63751CA1-9545-6A4F-83D9-618877EC0A6C}" srcOrd="3" destOrd="0" presId="urn:microsoft.com/office/officeart/2005/8/layout/vList2"/>
    <dgm:cxn modelId="{8CD82E67-4A82-FA49-B1F4-A71CA9F95FF7}" type="presParOf" srcId="{D52DDDEE-EA83-A64D-ADF4-F483FB1DD99B}" destId="{A0B00EA7-5406-534B-8017-74C38BBD7281}" srcOrd="4" destOrd="0" presId="urn:microsoft.com/office/officeart/2005/8/layout/vList2"/>
    <dgm:cxn modelId="{6C379C66-02D8-7C43-BAAB-7D80153CABD1}" type="presParOf" srcId="{D52DDDEE-EA83-A64D-ADF4-F483FB1DD99B}" destId="{2FD1F64C-A8C6-E443-B33B-E202ECDF73FE}" srcOrd="5" destOrd="0" presId="urn:microsoft.com/office/officeart/2005/8/layout/vList2"/>
    <dgm:cxn modelId="{3B278D54-CE57-194F-8680-67340540C640}" type="presParOf" srcId="{D52DDDEE-EA83-A64D-ADF4-F483FB1DD99B}" destId="{024F2FDA-190B-1C40-A199-94BB363B2DA3}" srcOrd="6" destOrd="0" presId="urn:microsoft.com/office/officeart/2005/8/layout/vList2"/>
    <dgm:cxn modelId="{243BD63A-FF2A-CB46-88D9-74C697496BE6}" type="presParOf" srcId="{D52DDDEE-EA83-A64D-ADF4-F483FB1DD99B}" destId="{46AFB417-2386-854F-A589-CAD24A52605A}" srcOrd="7" destOrd="0" presId="urn:microsoft.com/office/officeart/2005/8/layout/vList2"/>
    <dgm:cxn modelId="{846BFB8F-96C0-0544-8EDC-09647E4B4D92}" type="presParOf" srcId="{D52DDDEE-EA83-A64D-ADF4-F483FB1DD99B}" destId="{8B24D7A5-982E-7748-9525-42AB08C1B4B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0B0215-A999-40F4-A70F-79EB3443A27C}"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C16B81C8-43AA-4A33-83DF-BF58A8EFB694}">
      <dgm:prSet/>
      <dgm:spPr/>
      <dgm:t>
        <a:bodyPr/>
        <a:lstStyle/>
        <a:p>
          <a:r>
            <a:rPr lang="en-US"/>
            <a:t>A: What great weather we have today!</a:t>
          </a:r>
        </a:p>
      </dgm:t>
    </dgm:pt>
    <dgm:pt modelId="{D657CAC5-B1C5-41CB-9162-146E092ED458}" type="parTrans" cxnId="{BC7C1E06-48AA-47CB-8B7B-78F224F34901}">
      <dgm:prSet/>
      <dgm:spPr/>
      <dgm:t>
        <a:bodyPr/>
        <a:lstStyle/>
        <a:p>
          <a:endParaRPr lang="en-US"/>
        </a:p>
      </dgm:t>
    </dgm:pt>
    <dgm:pt modelId="{44DD60B2-06DB-4FBD-B79F-3036EE47AB6C}" type="sibTrans" cxnId="{BC7C1E06-48AA-47CB-8B7B-78F224F34901}">
      <dgm:prSet/>
      <dgm:spPr/>
      <dgm:t>
        <a:bodyPr/>
        <a:lstStyle/>
        <a:p>
          <a:endParaRPr lang="en-US"/>
        </a:p>
      </dgm:t>
    </dgm:pt>
    <dgm:pt modelId="{0958270C-DF02-49B1-947C-940FF264A5BF}">
      <dgm:prSet/>
      <dgm:spPr/>
      <dgm:t>
        <a:bodyPr/>
        <a:lstStyle/>
        <a:p>
          <a:r>
            <a:rPr lang="en-US"/>
            <a:t>B: Today is an incredible day to go swimming. </a:t>
          </a:r>
        </a:p>
      </dgm:t>
    </dgm:pt>
    <dgm:pt modelId="{1AF99CD0-6778-443C-9D76-C9884BE1C4D8}" type="parTrans" cxnId="{C99CFA93-F29F-4299-A987-7180611100D7}">
      <dgm:prSet/>
      <dgm:spPr/>
      <dgm:t>
        <a:bodyPr/>
        <a:lstStyle/>
        <a:p>
          <a:endParaRPr lang="en-US"/>
        </a:p>
      </dgm:t>
    </dgm:pt>
    <dgm:pt modelId="{11DC9EC9-DE6F-4297-80C4-FDEE7475800B}" type="sibTrans" cxnId="{C99CFA93-F29F-4299-A987-7180611100D7}">
      <dgm:prSet/>
      <dgm:spPr/>
      <dgm:t>
        <a:bodyPr/>
        <a:lstStyle/>
        <a:p>
          <a:endParaRPr lang="en-US"/>
        </a:p>
      </dgm:t>
    </dgm:pt>
    <dgm:pt modelId="{1B1CB8AA-7F72-4E7E-9335-CA55ED8CE6C4}">
      <dgm:prSet/>
      <dgm:spPr/>
      <dgm:t>
        <a:bodyPr/>
        <a:lstStyle/>
        <a:p>
          <a:r>
            <a:rPr lang="en-US"/>
            <a:t>A: Swimming is one of my favorite activities. </a:t>
          </a:r>
        </a:p>
      </dgm:t>
    </dgm:pt>
    <dgm:pt modelId="{D5AA2AB7-5855-4571-870D-CCFD4A09F767}" type="parTrans" cxnId="{91125075-9A77-449A-AB87-FE146875B9E2}">
      <dgm:prSet/>
      <dgm:spPr/>
      <dgm:t>
        <a:bodyPr/>
        <a:lstStyle/>
        <a:p>
          <a:endParaRPr lang="en-US"/>
        </a:p>
      </dgm:t>
    </dgm:pt>
    <dgm:pt modelId="{53EC3662-3450-4693-A38C-738CCECA2A88}" type="sibTrans" cxnId="{91125075-9A77-449A-AB87-FE146875B9E2}">
      <dgm:prSet/>
      <dgm:spPr/>
      <dgm:t>
        <a:bodyPr/>
        <a:lstStyle/>
        <a:p>
          <a:endParaRPr lang="en-US"/>
        </a:p>
      </dgm:t>
    </dgm:pt>
    <dgm:pt modelId="{733C00BB-769F-483C-897B-937D732F903C}">
      <dgm:prSet/>
      <dgm:spPr/>
      <dgm:t>
        <a:bodyPr/>
        <a:lstStyle/>
        <a:p>
          <a:r>
            <a:rPr lang="en-US"/>
            <a:t>B: Activities with my kids fill up my calendar. </a:t>
          </a:r>
        </a:p>
      </dgm:t>
    </dgm:pt>
    <dgm:pt modelId="{BE3B904F-5E2E-488A-93E8-709A175D1102}" type="parTrans" cxnId="{270E9306-A691-41EE-B501-4BD3AC01EA32}">
      <dgm:prSet/>
      <dgm:spPr/>
      <dgm:t>
        <a:bodyPr/>
        <a:lstStyle/>
        <a:p>
          <a:endParaRPr lang="en-US"/>
        </a:p>
      </dgm:t>
    </dgm:pt>
    <dgm:pt modelId="{6D45F22C-B4CA-457C-9E31-38B06C08B275}" type="sibTrans" cxnId="{270E9306-A691-41EE-B501-4BD3AC01EA32}">
      <dgm:prSet/>
      <dgm:spPr/>
      <dgm:t>
        <a:bodyPr/>
        <a:lstStyle/>
        <a:p>
          <a:endParaRPr lang="en-US"/>
        </a:p>
      </dgm:t>
    </dgm:pt>
    <dgm:pt modelId="{072ADC68-AF9A-4A7C-B86A-E4BBAD41A1D0}">
      <dgm:prSet/>
      <dgm:spPr/>
      <dgm:t>
        <a:bodyPr/>
        <a:lstStyle/>
        <a:p>
          <a:r>
            <a:rPr lang="en-US"/>
            <a:t>A: Calendar invites for play dates must keep you busy. </a:t>
          </a:r>
        </a:p>
      </dgm:t>
    </dgm:pt>
    <dgm:pt modelId="{FA4F9E26-FB84-4EC4-9934-38E952604706}" type="parTrans" cxnId="{848F0B50-D9C2-4A4B-8947-CDAB9314BC22}">
      <dgm:prSet/>
      <dgm:spPr/>
      <dgm:t>
        <a:bodyPr/>
        <a:lstStyle/>
        <a:p>
          <a:endParaRPr lang="en-US"/>
        </a:p>
      </dgm:t>
    </dgm:pt>
    <dgm:pt modelId="{13684713-7378-47B1-A662-0E2EFD28D48E}" type="sibTrans" cxnId="{848F0B50-D9C2-4A4B-8947-CDAB9314BC22}">
      <dgm:prSet/>
      <dgm:spPr/>
      <dgm:t>
        <a:bodyPr/>
        <a:lstStyle/>
        <a:p>
          <a:endParaRPr lang="en-US"/>
        </a:p>
      </dgm:t>
    </dgm:pt>
    <dgm:pt modelId="{48EBA272-8F8A-40A2-AABC-C877E8849C4E}">
      <dgm:prSet/>
      <dgm:spPr/>
      <dgm:t>
        <a:bodyPr/>
        <a:lstStyle/>
        <a:p>
          <a:r>
            <a:rPr lang="en-US"/>
            <a:t>B: Busy! That’s putting it lightly!</a:t>
          </a:r>
        </a:p>
      </dgm:t>
    </dgm:pt>
    <dgm:pt modelId="{0105095F-E516-48F8-BDB8-6D74766F09A9}" type="parTrans" cxnId="{9021D514-06D9-4674-9CC1-FEECFB9706F6}">
      <dgm:prSet/>
      <dgm:spPr/>
      <dgm:t>
        <a:bodyPr/>
        <a:lstStyle/>
        <a:p>
          <a:endParaRPr lang="en-US"/>
        </a:p>
      </dgm:t>
    </dgm:pt>
    <dgm:pt modelId="{BA2BC862-F6F0-49F2-936B-85598EF82FF5}" type="sibTrans" cxnId="{9021D514-06D9-4674-9CC1-FEECFB9706F6}">
      <dgm:prSet/>
      <dgm:spPr/>
      <dgm:t>
        <a:bodyPr/>
        <a:lstStyle/>
        <a:p>
          <a:endParaRPr lang="en-US"/>
        </a:p>
      </dgm:t>
    </dgm:pt>
    <dgm:pt modelId="{D88A52D9-09AC-7948-8C37-2DD926183240}" type="pres">
      <dgm:prSet presAssocID="{280B0215-A999-40F4-A70F-79EB3443A27C}" presName="Name0" presStyleCnt="0">
        <dgm:presLayoutVars>
          <dgm:dir/>
          <dgm:resizeHandles val="exact"/>
        </dgm:presLayoutVars>
      </dgm:prSet>
      <dgm:spPr/>
    </dgm:pt>
    <dgm:pt modelId="{CB6E757B-4AAB-2242-B764-A9F3377BA8DA}" type="pres">
      <dgm:prSet presAssocID="{C16B81C8-43AA-4A33-83DF-BF58A8EFB694}" presName="node" presStyleLbl="node1" presStyleIdx="0" presStyleCnt="6">
        <dgm:presLayoutVars>
          <dgm:bulletEnabled val="1"/>
        </dgm:presLayoutVars>
      </dgm:prSet>
      <dgm:spPr/>
    </dgm:pt>
    <dgm:pt modelId="{5456BB4B-7F26-B44F-B786-300A6A9D18D9}" type="pres">
      <dgm:prSet presAssocID="{44DD60B2-06DB-4FBD-B79F-3036EE47AB6C}" presName="sibTrans" presStyleLbl="sibTrans1D1" presStyleIdx="0" presStyleCnt="5"/>
      <dgm:spPr/>
    </dgm:pt>
    <dgm:pt modelId="{207FFCFF-979B-314F-ABCF-91F6F8A24FB0}" type="pres">
      <dgm:prSet presAssocID="{44DD60B2-06DB-4FBD-B79F-3036EE47AB6C}" presName="connectorText" presStyleLbl="sibTrans1D1" presStyleIdx="0" presStyleCnt="5"/>
      <dgm:spPr/>
    </dgm:pt>
    <dgm:pt modelId="{F91C6ECF-372F-3142-AEDE-E62F0DAA901A}" type="pres">
      <dgm:prSet presAssocID="{0958270C-DF02-49B1-947C-940FF264A5BF}" presName="node" presStyleLbl="node1" presStyleIdx="1" presStyleCnt="6">
        <dgm:presLayoutVars>
          <dgm:bulletEnabled val="1"/>
        </dgm:presLayoutVars>
      </dgm:prSet>
      <dgm:spPr/>
    </dgm:pt>
    <dgm:pt modelId="{0EDF8B2D-F09A-C34A-B668-C493F434153F}" type="pres">
      <dgm:prSet presAssocID="{11DC9EC9-DE6F-4297-80C4-FDEE7475800B}" presName="sibTrans" presStyleLbl="sibTrans1D1" presStyleIdx="1" presStyleCnt="5"/>
      <dgm:spPr/>
    </dgm:pt>
    <dgm:pt modelId="{532E1B6D-7C47-7D45-ABF7-0E71CA3C2406}" type="pres">
      <dgm:prSet presAssocID="{11DC9EC9-DE6F-4297-80C4-FDEE7475800B}" presName="connectorText" presStyleLbl="sibTrans1D1" presStyleIdx="1" presStyleCnt="5"/>
      <dgm:spPr/>
    </dgm:pt>
    <dgm:pt modelId="{23261FCF-4995-094B-9339-0950255F9A5C}" type="pres">
      <dgm:prSet presAssocID="{1B1CB8AA-7F72-4E7E-9335-CA55ED8CE6C4}" presName="node" presStyleLbl="node1" presStyleIdx="2" presStyleCnt="6">
        <dgm:presLayoutVars>
          <dgm:bulletEnabled val="1"/>
        </dgm:presLayoutVars>
      </dgm:prSet>
      <dgm:spPr/>
    </dgm:pt>
    <dgm:pt modelId="{4E6756EB-036A-D74E-973F-B0AF3B6C237F}" type="pres">
      <dgm:prSet presAssocID="{53EC3662-3450-4693-A38C-738CCECA2A88}" presName="sibTrans" presStyleLbl="sibTrans1D1" presStyleIdx="2" presStyleCnt="5"/>
      <dgm:spPr/>
    </dgm:pt>
    <dgm:pt modelId="{B87BEBE4-DD3A-2444-880C-205CBE1430C4}" type="pres">
      <dgm:prSet presAssocID="{53EC3662-3450-4693-A38C-738CCECA2A88}" presName="connectorText" presStyleLbl="sibTrans1D1" presStyleIdx="2" presStyleCnt="5"/>
      <dgm:spPr/>
    </dgm:pt>
    <dgm:pt modelId="{3C8853EA-5DD2-564D-9109-07021D191B6B}" type="pres">
      <dgm:prSet presAssocID="{733C00BB-769F-483C-897B-937D732F903C}" presName="node" presStyleLbl="node1" presStyleIdx="3" presStyleCnt="6">
        <dgm:presLayoutVars>
          <dgm:bulletEnabled val="1"/>
        </dgm:presLayoutVars>
      </dgm:prSet>
      <dgm:spPr/>
    </dgm:pt>
    <dgm:pt modelId="{F8A4A891-3E0E-FC44-9921-820CF7226CB4}" type="pres">
      <dgm:prSet presAssocID="{6D45F22C-B4CA-457C-9E31-38B06C08B275}" presName="sibTrans" presStyleLbl="sibTrans1D1" presStyleIdx="3" presStyleCnt="5"/>
      <dgm:spPr/>
    </dgm:pt>
    <dgm:pt modelId="{26354106-1F40-0144-ADF9-A200D733F380}" type="pres">
      <dgm:prSet presAssocID="{6D45F22C-B4CA-457C-9E31-38B06C08B275}" presName="connectorText" presStyleLbl="sibTrans1D1" presStyleIdx="3" presStyleCnt="5"/>
      <dgm:spPr/>
    </dgm:pt>
    <dgm:pt modelId="{A88D7685-2064-1941-AC6D-56FEEDB3DE50}" type="pres">
      <dgm:prSet presAssocID="{072ADC68-AF9A-4A7C-B86A-E4BBAD41A1D0}" presName="node" presStyleLbl="node1" presStyleIdx="4" presStyleCnt="6">
        <dgm:presLayoutVars>
          <dgm:bulletEnabled val="1"/>
        </dgm:presLayoutVars>
      </dgm:prSet>
      <dgm:spPr/>
    </dgm:pt>
    <dgm:pt modelId="{00032583-975B-BB40-B288-CBFA35A5BFFC}" type="pres">
      <dgm:prSet presAssocID="{13684713-7378-47B1-A662-0E2EFD28D48E}" presName="sibTrans" presStyleLbl="sibTrans1D1" presStyleIdx="4" presStyleCnt="5"/>
      <dgm:spPr/>
    </dgm:pt>
    <dgm:pt modelId="{7D39A706-5523-5C4A-A06A-200CF54E88F9}" type="pres">
      <dgm:prSet presAssocID="{13684713-7378-47B1-A662-0E2EFD28D48E}" presName="connectorText" presStyleLbl="sibTrans1D1" presStyleIdx="4" presStyleCnt="5"/>
      <dgm:spPr/>
    </dgm:pt>
    <dgm:pt modelId="{84D4F6A1-CB90-E34C-B460-EF922916EF18}" type="pres">
      <dgm:prSet presAssocID="{48EBA272-8F8A-40A2-AABC-C877E8849C4E}" presName="node" presStyleLbl="node1" presStyleIdx="5" presStyleCnt="6">
        <dgm:presLayoutVars>
          <dgm:bulletEnabled val="1"/>
        </dgm:presLayoutVars>
      </dgm:prSet>
      <dgm:spPr/>
    </dgm:pt>
  </dgm:ptLst>
  <dgm:cxnLst>
    <dgm:cxn modelId="{BC7C1E06-48AA-47CB-8B7B-78F224F34901}" srcId="{280B0215-A999-40F4-A70F-79EB3443A27C}" destId="{C16B81C8-43AA-4A33-83DF-BF58A8EFB694}" srcOrd="0" destOrd="0" parTransId="{D657CAC5-B1C5-41CB-9162-146E092ED458}" sibTransId="{44DD60B2-06DB-4FBD-B79F-3036EE47AB6C}"/>
    <dgm:cxn modelId="{270E9306-A691-41EE-B501-4BD3AC01EA32}" srcId="{280B0215-A999-40F4-A70F-79EB3443A27C}" destId="{733C00BB-769F-483C-897B-937D732F903C}" srcOrd="3" destOrd="0" parTransId="{BE3B904F-5E2E-488A-93E8-709A175D1102}" sibTransId="{6D45F22C-B4CA-457C-9E31-38B06C08B275}"/>
    <dgm:cxn modelId="{9021D514-06D9-4674-9CC1-FEECFB9706F6}" srcId="{280B0215-A999-40F4-A70F-79EB3443A27C}" destId="{48EBA272-8F8A-40A2-AABC-C877E8849C4E}" srcOrd="5" destOrd="0" parTransId="{0105095F-E516-48F8-BDB8-6D74766F09A9}" sibTransId="{BA2BC862-F6F0-49F2-936B-85598EF82FF5}"/>
    <dgm:cxn modelId="{86F6EC14-A933-5240-86B8-D050F6FA73DA}" type="presOf" srcId="{44DD60B2-06DB-4FBD-B79F-3036EE47AB6C}" destId="{5456BB4B-7F26-B44F-B786-300A6A9D18D9}" srcOrd="0" destOrd="0" presId="urn:microsoft.com/office/officeart/2016/7/layout/RepeatingBendingProcessNew"/>
    <dgm:cxn modelId="{8FC94132-8084-664C-A672-C67989F2E418}" type="presOf" srcId="{11DC9EC9-DE6F-4297-80C4-FDEE7475800B}" destId="{532E1B6D-7C47-7D45-ABF7-0E71CA3C2406}" srcOrd="1" destOrd="0" presId="urn:microsoft.com/office/officeart/2016/7/layout/RepeatingBendingProcessNew"/>
    <dgm:cxn modelId="{1C559A34-08D2-5443-BAB5-F40C79416698}" type="presOf" srcId="{48EBA272-8F8A-40A2-AABC-C877E8849C4E}" destId="{84D4F6A1-CB90-E34C-B460-EF922916EF18}" srcOrd="0" destOrd="0" presId="urn:microsoft.com/office/officeart/2016/7/layout/RepeatingBendingProcessNew"/>
    <dgm:cxn modelId="{3FF7A938-27AE-7041-A866-9EE365C99F87}" type="presOf" srcId="{C16B81C8-43AA-4A33-83DF-BF58A8EFB694}" destId="{CB6E757B-4AAB-2242-B764-A9F3377BA8DA}" srcOrd="0" destOrd="0" presId="urn:microsoft.com/office/officeart/2016/7/layout/RepeatingBendingProcessNew"/>
    <dgm:cxn modelId="{79B80D3A-D43F-0140-B239-5DAED0E38F2F}" type="presOf" srcId="{733C00BB-769F-483C-897B-937D732F903C}" destId="{3C8853EA-5DD2-564D-9109-07021D191B6B}" srcOrd="0" destOrd="0" presId="urn:microsoft.com/office/officeart/2016/7/layout/RepeatingBendingProcessNew"/>
    <dgm:cxn modelId="{848F0B50-D9C2-4A4B-8947-CDAB9314BC22}" srcId="{280B0215-A999-40F4-A70F-79EB3443A27C}" destId="{072ADC68-AF9A-4A7C-B86A-E4BBAD41A1D0}" srcOrd="4" destOrd="0" parTransId="{FA4F9E26-FB84-4EC4-9934-38E952604706}" sibTransId="{13684713-7378-47B1-A662-0E2EFD28D48E}"/>
    <dgm:cxn modelId="{91125075-9A77-449A-AB87-FE146875B9E2}" srcId="{280B0215-A999-40F4-A70F-79EB3443A27C}" destId="{1B1CB8AA-7F72-4E7E-9335-CA55ED8CE6C4}" srcOrd="2" destOrd="0" parTransId="{D5AA2AB7-5855-4571-870D-CCFD4A09F767}" sibTransId="{53EC3662-3450-4693-A38C-738CCECA2A88}"/>
    <dgm:cxn modelId="{92F0F584-CC38-F14D-8192-08AF462E04E3}" type="presOf" srcId="{6D45F22C-B4CA-457C-9E31-38B06C08B275}" destId="{F8A4A891-3E0E-FC44-9921-820CF7226CB4}" srcOrd="0" destOrd="0" presId="urn:microsoft.com/office/officeart/2016/7/layout/RepeatingBendingProcessNew"/>
    <dgm:cxn modelId="{198A158D-75E2-CB48-8E77-73473B757E43}" type="presOf" srcId="{53EC3662-3450-4693-A38C-738CCECA2A88}" destId="{B87BEBE4-DD3A-2444-880C-205CBE1430C4}" srcOrd="1" destOrd="0" presId="urn:microsoft.com/office/officeart/2016/7/layout/RepeatingBendingProcessNew"/>
    <dgm:cxn modelId="{C99CFA93-F29F-4299-A987-7180611100D7}" srcId="{280B0215-A999-40F4-A70F-79EB3443A27C}" destId="{0958270C-DF02-49B1-947C-940FF264A5BF}" srcOrd="1" destOrd="0" parTransId="{1AF99CD0-6778-443C-9D76-C9884BE1C4D8}" sibTransId="{11DC9EC9-DE6F-4297-80C4-FDEE7475800B}"/>
    <dgm:cxn modelId="{C766A396-8D70-0D46-BEFC-66433A12CE43}" type="presOf" srcId="{072ADC68-AF9A-4A7C-B86A-E4BBAD41A1D0}" destId="{A88D7685-2064-1941-AC6D-56FEEDB3DE50}" srcOrd="0" destOrd="0" presId="urn:microsoft.com/office/officeart/2016/7/layout/RepeatingBendingProcessNew"/>
    <dgm:cxn modelId="{84AC629D-E0E5-F147-B3CA-D801C0C79E44}" type="presOf" srcId="{44DD60B2-06DB-4FBD-B79F-3036EE47AB6C}" destId="{207FFCFF-979B-314F-ABCF-91F6F8A24FB0}" srcOrd="1" destOrd="0" presId="urn:microsoft.com/office/officeart/2016/7/layout/RepeatingBendingProcessNew"/>
    <dgm:cxn modelId="{16B94DA0-6278-2F42-85F9-5FAEBB7D7552}" type="presOf" srcId="{280B0215-A999-40F4-A70F-79EB3443A27C}" destId="{D88A52D9-09AC-7948-8C37-2DD926183240}" srcOrd="0" destOrd="0" presId="urn:microsoft.com/office/officeart/2016/7/layout/RepeatingBendingProcessNew"/>
    <dgm:cxn modelId="{D8E0F4A0-A380-A44D-BED1-D061F1D24934}" type="presOf" srcId="{1B1CB8AA-7F72-4E7E-9335-CA55ED8CE6C4}" destId="{23261FCF-4995-094B-9339-0950255F9A5C}" srcOrd="0" destOrd="0" presId="urn:microsoft.com/office/officeart/2016/7/layout/RepeatingBendingProcessNew"/>
    <dgm:cxn modelId="{FE237EA1-BA40-2B4A-9EBB-D8FCCCB3C336}" type="presOf" srcId="{11DC9EC9-DE6F-4297-80C4-FDEE7475800B}" destId="{0EDF8B2D-F09A-C34A-B668-C493F434153F}" srcOrd="0" destOrd="0" presId="urn:microsoft.com/office/officeart/2016/7/layout/RepeatingBendingProcessNew"/>
    <dgm:cxn modelId="{373689A1-44E3-814D-8332-E1F9F32A4C9C}" type="presOf" srcId="{13684713-7378-47B1-A662-0E2EFD28D48E}" destId="{7D39A706-5523-5C4A-A06A-200CF54E88F9}" srcOrd="1" destOrd="0" presId="urn:microsoft.com/office/officeart/2016/7/layout/RepeatingBendingProcessNew"/>
    <dgm:cxn modelId="{D2EB4CB6-1EF3-0041-A5D0-EEB97952FB46}" type="presOf" srcId="{53EC3662-3450-4693-A38C-738CCECA2A88}" destId="{4E6756EB-036A-D74E-973F-B0AF3B6C237F}" srcOrd="0" destOrd="0" presId="urn:microsoft.com/office/officeart/2016/7/layout/RepeatingBendingProcessNew"/>
    <dgm:cxn modelId="{279385C3-F9DE-B84E-A108-31990C9319BE}" type="presOf" srcId="{13684713-7378-47B1-A662-0E2EFD28D48E}" destId="{00032583-975B-BB40-B288-CBFA35A5BFFC}" srcOrd="0" destOrd="0" presId="urn:microsoft.com/office/officeart/2016/7/layout/RepeatingBendingProcessNew"/>
    <dgm:cxn modelId="{379FC9D5-8844-164B-BBFF-1685800AD6EC}" type="presOf" srcId="{0958270C-DF02-49B1-947C-940FF264A5BF}" destId="{F91C6ECF-372F-3142-AEDE-E62F0DAA901A}" srcOrd="0" destOrd="0" presId="urn:microsoft.com/office/officeart/2016/7/layout/RepeatingBendingProcessNew"/>
    <dgm:cxn modelId="{44FF9FEE-D4E5-D44F-A8A1-5EB4643A591B}" type="presOf" srcId="{6D45F22C-B4CA-457C-9E31-38B06C08B275}" destId="{26354106-1F40-0144-ADF9-A200D733F380}" srcOrd="1" destOrd="0" presId="urn:microsoft.com/office/officeart/2016/7/layout/RepeatingBendingProcessNew"/>
    <dgm:cxn modelId="{09648E31-A78E-1E43-A2E5-F307AD17A6AA}" type="presParOf" srcId="{D88A52D9-09AC-7948-8C37-2DD926183240}" destId="{CB6E757B-4AAB-2242-B764-A9F3377BA8DA}" srcOrd="0" destOrd="0" presId="urn:microsoft.com/office/officeart/2016/7/layout/RepeatingBendingProcessNew"/>
    <dgm:cxn modelId="{D63392E5-1C96-4840-8A7E-31620215F38C}" type="presParOf" srcId="{D88A52D9-09AC-7948-8C37-2DD926183240}" destId="{5456BB4B-7F26-B44F-B786-300A6A9D18D9}" srcOrd="1" destOrd="0" presId="urn:microsoft.com/office/officeart/2016/7/layout/RepeatingBendingProcessNew"/>
    <dgm:cxn modelId="{33E6ED32-A0CC-3E44-ACC2-C6C5CCA24BFF}" type="presParOf" srcId="{5456BB4B-7F26-B44F-B786-300A6A9D18D9}" destId="{207FFCFF-979B-314F-ABCF-91F6F8A24FB0}" srcOrd="0" destOrd="0" presId="urn:microsoft.com/office/officeart/2016/7/layout/RepeatingBendingProcessNew"/>
    <dgm:cxn modelId="{DD1BD04A-C295-FC49-B242-819D78575626}" type="presParOf" srcId="{D88A52D9-09AC-7948-8C37-2DD926183240}" destId="{F91C6ECF-372F-3142-AEDE-E62F0DAA901A}" srcOrd="2" destOrd="0" presId="urn:microsoft.com/office/officeart/2016/7/layout/RepeatingBendingProcessNew"/>
    <dgm:cxn modelId="{AAC9E2AD-E8F7-824A-ADE5-EDE1A92FE7BC}" type="presParOf" srcId="{D88A52D9-09AC-7948-8C37-2DD926183240}" destId="{0EDF8B2D-F09A-C34A-B668-C493F434153F}" srcOrd="3" destOrd="0" presId="urn:microsoft.com/office/officeart/2016/7/layout/RepeatingBendingProcessNew"/>
    <dgm:cxn modelId="{752E632A-01D9-C741-B98A-87DA1748DA12}" type="presParOf" srcId="{0EDF8B2D-F09A-C34A-B668-C493F434153F}" destId="{532E1B6D-7C47-7D45-ABF7-0E71CA3C2406}" srcOrd="0" destOrd="0" presId="urn:microsoft.com/office/officeart/2016/7/layout/RepeatingBendingProcessNew"/>
    <dgm:cxn modelId="{7FB078F4-CEEB-B243-A321-6E349D9517D1}" type="presParOf" srcId="{D88A52D9-09AC-7948-8C37-2DD926183240}" destId="{23261FCF-4995-094B-9339-0950255F9A5C}" srcOrd="4" destOrd="0" presId="urn:microsoft.com/office/officeart/2016/7/layout/RepeatingBendingProcessNew"/>
    <dgm:cxn modelId="{B2F69107-9971-AE44-ABED-3022539D8FF1}" type="presParOf" srcId="{D88A52D9-09AC-7948-8C37-2DD926183240}" destId="{4E6756EB-036A-D74E-973F-B0AF3B6C237F}" srcOrd="5" destOrd="0" presId="urn:microsoft.com/office/officeart/2016/7/layout/RepeatingBendingProcessNew"/>
    <dgm:cxn modelId="{D37E654E-0A01-6F45-A432-BABAF9902C1E}" type="presParOf" srcId="{4E6756EB-036A-D74E-973F-B0AF3B6C237F}" destId="{B87BEBE4-DD3A-2444-880C-205CBE1430C4}" srcOrd="0" destOrd="0" presId="urn:microsoft.com/office/officeart/2016/7/layout/RepeatingBendingProcessNew"/>
    <dgm:cxn modelId="{A6537DB2-E80E-3944-B5A4-68C482D3FC3D}" type="presParOf" srcId="{D88A52D9-09AC-7948-8C37-2DD926183240}" destId="{3C8853EA-5DD2-564D-9109-07021D191B6B}" srcOrd="6" destOrd="0" presId="urn:microsoft.com/office/officeart/2016/7/layout/RepeatingBendingProcessNew"/>
    <dgm:cxn modelId="{96736C1B-4F34-3D47-A49F-41B852EB0426}" type="presParOf" srcId="{D88A52D9-09AC-7948-8C37-2DD926183240}" destId="{F8A4A891-3E0E-FC44-9921-820CF7226CB4}" srcOrd="7" destOrd="0" presId="urn:microsoft.com/office/officeart/2016/7/layout/RepeatingBendingProcessNew"/>
    <dgm:cxn modelId="{5EB5FEE3-DE10-4749-90F1-0A1623356807}" type="presParOf" srcId="{F8A4A891-3E0E-FC44-9921-820CF7226CB4}" destId="{26354106-1F40-0144-ADF9-A200D733F380}" srcOrd="0" destOrd="0" presId="urn:microsoft.com/office/officeart/2016/7/layout/RepeatingBendingProcessNew"/>
    <dgm:cxn modelId="{420540AE-365B-C243-9FC4-6204DA55FAFF}" type="presParOf" srcId="{D88A52D9-09AC-7948-8C37-2DD926183240}" destId="{A88D7685-2064-1941-AC6D-56FEEDB3DE50}" srcOrd="8" destOrd="0" presId="urn:microsoft.com/office/officeart/2016/7/layout/RepeatingBendingProcessNew"/>
    <dgm:cxn modelId="{6DB87D9C-1AAB-9D4C-AE2E-C32715FCAA24}" type="presParOf" srcId="{D88A52D9-09AC-7948-8C37-2DD926183240}" destId="{00032583-975B-BB40-B288-CBFA35A5BFFC}" srcOrd="9" destOrd="0" presId="urn:microsoft.com/office/officeart/2016/7/layout/RepeatingBendingProcessNew"/>
    <dgm:cxn modelId="{3142C436-237F-774B-B66D-150FEDA1D133}" type="presParOf" srcId="{00032583-975B-BB40-B288-CBFA35A5BFFC}" destId="{7D39A706-5523-5C4A-A06A-200CF54E88F9}" srcOrd="0" destOrd="0" presId="urn:microsoft.com/office/officeart/2016/7/layout/RepeatingBendingProcessNew"/>
    <dgm:cxn modelId="{AB211514-749D-E843-9366-7CEF16C80B80}" type="presParOf" srcId="{D88A52D9-09AC-7948-8C37-2DD926183240}" destId="{84D4F6A1-CB90-E34C-B460-EF922916EF1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8AA7D-5CDE-438D-9C51-97415DFD6C95}">
      <dsp:nvSpPr>
        <dsp:cNvPr id="0" name=""/>
        <dsp:cNvSpPr/>
      </dsp:nvSpPr>
      <dsp:spPr>
        <a:xfrm>
          <a:off x="518185" y="768902"/>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07ACF9-1759-4D44-92E7-5BEBD9E6BB05}">
      <dsp:nvSpPr>
        <dsp:cNvPr id="0" name=""/>
        <dsp:cNvSpPr/>
      </dsp:nvSpPr>
      <dsp:spPr>
        <a:xfrm>
          <a:off x="832623" y="1083340"/>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A26F3E-2AC2-4519-A3F1-7E507D0438CE}">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Enhances communication skills</a:t>
          </a:r>
        </a:p>
      </dsp:txBody>
      <dsp:txXfrm>
        <a:off x="46529" y="2703902"/>
        <a:ext cx="2418750" cy="720000"/>
      </dsp:txXfrm>
    </dsp:sp>
    <dsp:sp modelId="{7D88EB88-6C15-49B3-9446-E83C94B44B21}">
      <dsp:nvSpPr>
        <dsp:cNvPr id="0" name=""/>
        <dsp:cNvSpPr/>
      </dsp:nvSpPr>
      <dsp:spPr>
        <a:xfrm>
          <a:off x="3360216" y="768902"/>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A1B428-FEEC-4BB1-8A4A-AA8F4ECA8969}">
      <dsp:nvSpPr>
        <dsp:cNvPr id="0" name=""/>
        <dsp:cNvSpPr/>
      </dsp:nvSpPr>
      <dsp:spPr>
        <a:xfrm>
          <a:off x="3674654" y="1083340"/>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4EC75FB-3638-4311-A871-49635356EFEC}">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Encourages </a:t>
          </a:r>
        </a:p>
        <a:p>
          <a:pPr marL="0" lvl="0" indent="0" algn="ctr" defTabSz="800100">
            <a:lnSpc>
              <a:spcPct val="90000"/>
            </a:lnSpc>
            <a:spcBef>
              <a:spcPct val="0"/>
            </a:spcBef>
            <a:spcAft>
              <a:spcPct val="35000"/>
            </a:spcAft>
            <a:buNone/>
            <a:defRPr cap="all"/>
          </a:pPr>
          <a:r>
            <a:rPr lang="en-US" sz="1800" kern="1200" dirty="0"/>
            <a:t>creativity</a:t>
          </a:r>
        </a:p>
      </dsp:txBody>
      <dsp:txXfrm>
        <a:off x="2888560" y="2703902"/>
        <a:ext cx="2418750" cy="720000"/>
      </dsp:txXfrm>
    </dsp:sp>
    <dsp:sp modelId="{825823E8-39CD-481D-82D3-660C9F0BC9DC}">
      <dsp:nvSpPr>
        <dsp:cNvPr id="0" name=""/>
        <dsp:cNvSpPr/>
      </dsp:nvSpPr>
      <dsp:spPr>
        <a:xfrm>
          <a:off x="6202248" y="768902"/>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2B70E-6C89-42A7-970E-A12322C3B284}">
      <dsp:nvSpPr>
        <dsp:cNvPr id="0" name=""/>
        <dsp:cNvSpPr/>
      </dsp:nvSpPr>
      <dsp:spPr>
        <a:xfrm>
          <a:off x="6516685" y="1083340"/>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AE7EE9-5A61-47C6-87DF-38D72D8194DC}">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dirty="0"/>
            <a:t>Builds collaboration and teamwork</a:t>
          </a:r>
        </a:p>
      </dsp:txBody>
      <dsp:txXfrm>
        <a:off x="5730591" y="2703902"/>
        <a:ext cx="2418750"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BEC02-C1B1-524F-BD2C-0B5272BEE3E6}">
      <dsp:nvSpPr>
        <dsp:cNvPr id="0" name=""/>
        <dsp:cNvSpPr/>
      </dsp:nvSpPr>
      <dsp:spPr>
        <a:xfrm>
          <a:off x="0" y="838830"/>
          <a:ext cx="5175384" cy="9149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Encourages listening to the </a:t>
          </a:r>
          <a:r>
            <a:rPr lang="en-US" sz="2300" b="1" u="sng" kern="1200"/>
            <a:t>entire</a:t>
          </a:r>
          <a:r>
            <a:rPr lang="en-US" sz="2300" kern="1200"/>
            <a:t> message</a:t>
          </a:r>
        </a:p>
      </dsp:txBody>
      <dsp:txXfrm>
        <a:off x="44664" y="883494"/>
        <a:ext cx="5086056" cy="825612"/>
      </dsp:txXfrm>
    </dsp:sp>
    <dsp:sp modelId="{6843F7F7-F8BE-7441-B86F-9F83EBE14F82}">
      <dsp:nvSpPr>
        <dsp:cNvPr id="0" name=""/>
        <dsp:cNvSpPr/>
      </dsp:nvSpPr>
      <dsp:spPr>
        <a:xfrm>
          <a:off x="0" y="1820010"/>
          <a:ext cx="5175384" cy="914940"/>
        </a:xfrm>
        <a:prstGeom prst="roundRect">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Slows down conversations, allowing for depth</a:t>
          </a:r>
        </a:p>
      </dsp:txBody>
      <dsp:txXfrm>
        <a:off x="44664" y="1864674"/>
        <a:ext cx="5086056" cy="825612"/>
      </dsp:txXfrm>
    </dsp:sp>
    <dsp:sp modelId="{75AE0FB7-B660-8F4B-B140-999C0F91DDC4}">
      <dsp:nvSpPr>
        <dsp:cNvPr id="0" name=""/>
        <dsp:cNvSpPr/>
      </dsp:nvSpPr>
      <dsp:spPr>
        <a:xfrm>
          <a:off x="0" y="2801190"/>
          <a:ext cx="5175384" cy="914940"/>
        </a:xfrm>
        <a:prstGeom prst="round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Builds connection between listening and responding, crucial for job interviews.</a:t>
          </a:r>
        </a:p>
      </dsp:txBody>
      <dsp:txXfrm>
        <a:off x="44664" y="2845854"/>
        <a:ext cx="5086056" cy="825612"/>
      </dsp:txXfrm>
    </dsp:sp>
    <dsp:sp modelId="{56B4A924-A010-FF43-9440-DA6E37B9E130}">
      <dsp:nvSpPr>
        <dsp:cNvPr id="0" name=""/>
        <dsp:cNvSpPr/>
      </dsp:nvSpPr>
      <dsp:spPr>
        <a:xfrm>
          <a:off x="0" y="3782370"/>
          <a:ext cx="5175384" cy="91494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Great exercise for anyone who speaks faster than they can think. </a:t>
          </a:r>
        </a:p>
      </dsp:txBody>
      <dsp:txXfrm>
        <a:off x="44664" y="3827034"/>
        <a:ext cx="5086056" cy="8256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0F5762-A3D1-1942-AC6C-04946AB4EE5F}">
      <dsp:nvSpPr>
        <dsp:cNvPr id="0" name=""/>
        <dsp:cNvSpPr/>
      </dsp:nvSpPr>
      <dsp:spPr>
        <a:xfrm>
          <a:off x="0" y="46641"/>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"The river is full of fish.”</a:t>
          </a:r>
        </a:p>
      </dsp:txBody>
      <dsp:txXfrm>
        <a:off x="32784" y="79425"/>
        <a:ext cx="8164032" cy="606012"/>
      </dsp:txXfrm>
    </dsp:sp>
    <dsp:sp modelId="{0AEEF12C-2255-1844-90E4-EC85EB216928}">
      <dsp:nvSpPr>
        <dsp:cNvPr id="0" name=""/>
        <dsp:cNvSpPr/>
      </dsp:nvSpPr>
      <dsp:spPr>
        <a:xfrm>
          <a:off x="0" y="798861"/>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 "Yes, and one of them is enormous.”</a:t>
          </a:r>
        </a:p>
      </dsp:txBody>
      <dsp:txXfrm>
        <a:off x="32784" y="831645"/>
        <a:ext cx="8164032" cy="606012"/>
      </dsp:txXfrm>
    </dsp:sp>
    <dsp:sp modelId="{06CBF6F2-AE53-2B45-ABF8-C25EF3FCBCA3}">
      <dsp:nvSpPr>
        <dsp:cNvPr id="0" name=""/>
        <dsp:cNvSpPr/>
      </dsp:nvSpPr>
      <dsp:spPr>
        <a:xfrm>
          <a:off x="0" y="1551081"/>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"Yes, and he's swimming toward us.”</a:t>
          </a:r>
        </a:p>
      </dsp:txBody>
      <dsp:txXfrm>
        <a:off x="32784" y="1583865"/>
        <a:ext cx="8164032" cy="606012"/>
      </dsp:txXfrm>
    </dsp:sp>
    <dsp:sp modelId="{45C54659-7763-2C42-90DD-A0914FC5F72F}">
      <dsp:nvSpPr>
        <dsp:cNvPr id="0" name=""/>
        <dsp:cNvSpPr/>
      </dsp:nvSpPr>
      <dsp:spPr>
        <a:xfrm>
          <a:off x="0" y="2303301"/>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 "Yes, and he looks hungry.”</a:t>
          </a:r>
        </a:p>
      </dsp:txBody>
      <dsp:txXfrm>
        <a:off x="32784" y="2336085"/>
        <a:ext cx="8164032" cy="606012"/>
      </dsp:txXfrm>
    </dsp:sp>
    <dsp:sp modelId="{1489AC9F-8128-734A-ADAC-546F22CFC0E3}">
      <dsp:nvSpPr>
        <dsp:cNvPr id="0" name=""/>
        <dsp:cNvSpPr/>
      </dsp:nvSpPr>
      <dsp:spPr>
        <a:xfrm>
          <a:off x="0" y="3055521"/>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"Yes, and we are trapped in this boat.”</a:t>
          </a:r>
        </a:p>
      </dsp:txBody>
      <dsp:txXfrm>
        <a:off x="32784" y="3088305"/>
        <a:ext cx="8164032" cy="606012"/>
      </dsp:txXfrm>
    </dsp:sp>
    <dsp:sp modelId="{63BD5906-5F1C-1342-AF11-70B63FB91D4D}">
      <dsp:nvSpPr>
        <dsp:cNvPr id="0" name=""/>
        <dsp:cNvSpPr/>
      </dsp:nvSpPr>
      <dsp:spPr>
        <a:xfrm>
          <a:off x="0" y="3807741"/>
          <a:ext cx="8229600" cy="6715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B: "Yes, and he looks more like a whale than a fish."</a:t>
          </a:r>
        </a:p>
      </dsp:txBody>
      <dsp:txXfrm>
        <a:off x="32784" y="3840525"/>
        <a:ext cx="8164032" cy="60601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0167-0848-FE48-97D8-5AC41BEF724F}">
      <dsp:nvSpPr>
        <dsp:cNvPr id="0" name=""/>
        <dsp:cNvSpPr/>
      </dsp:nvSpPr>
      <dsp:spPr>
        <a:xfrm>
          <a:off x="0" y="165379"/>
          <a:ext cx="5000124" cy="2534220"/>
        </a:xfrm>
        <a:prstGeom prst="roundRect">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Everyone finds a partner for Rock Paper Scissors. The loser becomes the cheering section for the winner and walks around behind them chanting their name and applauding wildly as the winner goes on to challenge another winner. Every time a player wins, she adds the losing player (and their cheering section) to her cheering section. </a:t>
          </a:r>
          <a:endParaRPr lang="en-US" sz="1900" kern="1200"/>
        </a:p>
      </dsp:txBody>
      <dsp:txXfrm>
        <a:off x="123710" y="289089"/>
        <a:ext cx="4752704" cy="2286800"/>
      </dsp:txXfrm>
    </dsp:sp>
    <dsp:sp modelId="{4AA8B477-875D-7A46-810A-80059385DDD3}">
      <dsp:nvSpPr>
        <dsp:cNvPr id="0" name=""/>
        <dsp:cNvSpPr/>
      </dsp:nvSpPr>
      <dsp:spPr>
        <a:xfrm>
          <a:off x="0" y="2754319"/>
          <a:ext cx="5000124" cy="2534220"/>
        </a:xfrm>
        <a:prstGeom prst="roundRect">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a:t>By the end there should be two surviving players going head to head with massive cheering sections behind each of them. When one of them becomes the ultimate champion, everyone cheers wildly and chants their name. </a:t>
          </a:r>
          <a:endParaRPr lang="en-US" sz="1900" kern="1200"/>
        </a:p>
      </dsp:txBody>
      <dsp:txXfrm>
        <a:off x="123710" y="2878029"/>
        <a:ext cx="4752704" cy="22868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3DF05-6B3C-4124-AE44-2CA71A44F45C}">
      <dsp:nvSpPr>
        <dsp:cNvPr id="0" name=""/>
        <dsp:cNvSpPr/>
      </dsp:nvSpPr>
      <dsp:spPr>
        <a:xfrm>
          <a:off x="518185" y="768902"/>
          <a:ext cx="1475437" cy="147543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AFC04C-2177-4934-979F-5D68FC517608}">
      <dsp:nvSpPr>
        <dsp:cNvPr id="0" name=""/>
        <dsp:cNvSpPr/>
      </dsp:nvSpPr>
      <dsp:spPr>
        <a:xfrm>
          <a:off x="832623" y="1083340"/>
          <a:ext cx="846562" cy="846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263CE9D-53B3-41D7-A97F-7991292B8064}">
      <dsp:nvSpPr>
        <dsp:cNvPr id="0" name=""/>
        <dsp:cNvSpPr/>
      </dsp:nvSpPr>
      <dsp:spPr>
        <a:xfrm>
          <a:off x="46529"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Isn’t it so fun to have so much support from your classmates? When else in life do we cheer on our classmates like this? </a:t>
          </a:r>
        </a:p>
      </dsp:txBody>
      <dsp:txXfrm>
        <a:off x="46529" y="2703902"/>
        <a:ext cx="2418750" cy="720000"/>
      </dsp:txXfrm>
    </dsp:sp>
    <dsp:sp modelId="{AEBC9EBA-7C91-4270-95C9-AD99BBB5259F}">
      <dsp:nvSpPr>
        <dsp:cNvPr id="0" name=""/>
        <dsp:cNvSpPr/>
      </dsp:nvSpPr>
      <dsp:spPr>
        <a:xfrm>
          <a:off x="3360216" y="768902"/>
          <a:ext cx="1475437" cy="147543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2A9DBB-333E-4FAA-B704-56A62A4D0EDE}">
      <dsp:nvSpPr>
        <dsp:cNvPr id="0" name=""/>
        <dsp:cNvSpPr/>
      </dsp:nvSpPr>
      <dsp:spPr>
        <a:xfrm>
          <a:off x="3674654" y="1083340"/>
          <a:ext cx="846562" cy="846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7C9B75-661E-43DD-A659-6C64E59C2F49}">
      <dsp:nvSpPr>
        <dsp:cNvPr id="0" name=""/>
        <dsp:cNvSpPr/>
      </dsp:nvSpPr>
      <dsp:spPr>
        <a:xfrm>
          <a:off x="2888560"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Excellent for fostering positivity in classrooms where there has been tension or negativity. </a:t>
          </a:r>
        </a:p>
      </dsp:txBody>
      <dsp:txXfrm>
        <a:off x="2888560" y="2703902"/>
        <a:ext cx="2418750" cy="720000"/>
      </dsp:txXfrm>
    </dsp:sp>
    <dsp:sp modelId="{F5D93245-7988-4D03-A379-082401DFA295}">
      <dsp:nvSpPr>
        <dsp:cNvPr id="0" name=""/>
        <dsp:cNvSpPr/>
      </dsp:nvSpPr>
      <dsp:spPr>
        <a:xfrm>
          <a:off x="6202248" y="768902"/>
          <a:ext cx="1475437" cy="147543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413304-8556-4BBD-9D84-AE9B969BA428}">
      <dsp:nvSpPr>
        <dsp:cNvPr id="0" name=""/>
        <dsp:cNvSpPr/>
      </dsp:nvSpPr>
      <dsp:spPr>
        <a:xfrm>
          <a:off x="6516685" y="1083340"/>
          <a:ext cx="846562" cy="846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361E4C-0EBB-4758-8CAD-8880859ADF1C}">
      <dsp:nvSpPr>
        <dsp:cNvPr id="0" name=""/>
        <dsp:cNvSpPr/>
      </dsp:nvSpPr>
      <dsp:spPr>
        <a:xfrm>
          <a:off x="5730591" y="2703902"/>
          <a:ext cx="24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Everyone loves this game. </a:t>
          </a:r>
        </a:p>
      </dsp:txBody>
      <dsp:txXfrm>
        <a:off x="5730591" y="2703902"/>
        <a:ext cx="2418750" cy="720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D620D-2264-534F-90BB-A228881A1DDD}">
      <dsp:nvSpPr>
        <dsp:cNvPr id="0" name=""/>
        <dsp:cNvSpPr/>
      </dsp:nvSpPr>
      <dsp:spPr>
        <a:xfrm>
          <a:off x="0" y="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AC97D3-F47A-114B-ACB7-E62FD3778571}">
      <dsp:nvSpPr>
        <dsp:cNvPr id="0" name=""/>
        <dsp:cNvSpPr/>
      </dsp:nvSpPr>
      <dsp:spPr>
        <a:xfrm>
          <a:off x="0" y="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Players create a story one word at a time. Can be done in pairs or in groups. </a:t>
          </a:r>
        </a:p>
      </dsp:txBody>
      <dsp:txXfrm>
        <a:off x="0" y="0"/>
        <a:ext cx="5175384" cy="1384035"/>
      </dsp:txXfrm>
    </dsp:sp>
    <dsp:sp modelId="{5585A3F5-33CA-A140-A1DC-263DEDE7B245}">
      <dsp:nvSpPr>
        <dsp:cNvPr id="0" name=""/>
        <dsp:cNvSpPr/>
      </dsp:nvSpPr>
      <dsp:spPr>
        <a:xfrm>
          <a:off x="0" y="1384035"/>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0FCACB-E937-6D40-9CEA-DEB098CEC26D}">
      <dsp:nvSpPr>
        <dsp:cNvPr id="0" name=""/>
        <dsp:cNvSpPr/>
      </dsp:nvSpPr>
      <dsp:spPr>
        <a:xfrm>
          <a:off x="0" y="138403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One player says the first word, the next says the second word etc.</a:t>
          </a:r>
          <a:endParaRPr lang="en-US" sz="2300" kern="1200"/>
        </a:p>
      </dsp:txBody>
      <dsp:txXfrm>
        <a:off x="0" y="1384035"/>
        <a:ext cx="5175384" cy="1384035"/>
      </dsp:txXfrm>
    </dsp:sp>
    <dsp:sp modelId="{2EC800E8-068C-A243-A5BA-E2939B0D0C3A}">
      <dsp:nvSpPr>
        <dsp:cNvPr id="0" name=""/>
        <dsp:cNvSpPr/>
      </dsp:nvSpPr>
      <dsp:spPr>
        <a:xfrm>
          <a:off x="0" y="2768070"/>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611F75-738F-DD45-8908-1FF1D1553B96}">
      <dsp:nvSpPr>
        <dsp:cNvPr id="0" name=""/>
        <dsp:cNvSpPr/>
      </dsp:nvSpPr>
      <dsp:spPr>
        <a:xfrm>
          <a:off x="0" y="2768070"/>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At first you can start with “Once, Upon, A, Time…” or “One, Day..” and then move on top different starting sentences.</a:t>
          </a:r>
          <a:endParaRPr lang="en-US" sz="2300" kern="1200"/>
        </a:p>
      </dsp:txBody>
      <dsp:txXfrm>
        <a:off x="0" y="2768070"/>
        <a:ext cx="5175384" cy="1384035"/>
      </dsp:txXfrm>
    </dsp:sp>
    <dsp:sp modelId="{A6632559-4C9D-C140-984E-771B96CAC53B}">
      <dsp:nvSpPr>
        <dsp:cNvPr id="0" name=""/>
        <dsp:cNvSpPr/>
      </dsp:nvSpPr>
      <dsp:spPr>
        <a:xfrm>
          <a:off x="0" y="4152105"/>
          <a:ext cx="5175384"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CBA479-67B5-9F4C-88BE-EE32FCFF35AC}">
      <dsp:nvSpPr>
        <dsp:cNvPr id="0" name=""/>
        <dsp:cNvSpPr/>
      </dsp:nvSpPr>
      <dsp:spPr>
        <a:xfrm>
          <a:off x="0" y="4152105"/>
          <a:ext cx="5175384"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a:t>Encourage students to have a character, a location, and something at stake. (Basic elements of storytelling)</a:t>
          </a:r>
        </a:p>
      </dsp:txBody>
      <dsp:txXfrm>
        <a:off x="0" y="4152105"/>
        <a:ext cx="5175384" cy="138403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3A51C-3D30-2C4C-A276-2AD409EC839C}">
      <dsp:nvSpPr>
        <dsp:cNvPr id="0" name=""/>
        <dsp:cNvSpPr/>
      </dsp:nvSpPr>
      <dsp:spPr>
        <a:xfrm>
          <a:off x="1391847" y="488774"/>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8223" y="532897"/>
        <a:ext cx="15965" cy="3193"/>
      </dsp:txXfrm>
    </dsp:sp>
    <dsp:sp modelId="{2EF8011D-5F76-B94D-9904-E382497EDFA8}">
      <dsp:nvSpPr>
        <dsp:cNvPr id="0" name=""/>
        <dsp:cNvSpPr/>
      </dsp:nvSpPr>
      <dsp:spPr>
        <a:xfrm>
          <a:off x="5304" y="117991"/>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Once</a:t>
          </a:r>
          <a:endParaRPr lang="en-US" sz="2400" kern="1200" dirty="0"/>
        </a:p>
      </dsp:txBody>
      <dsp:txXfrm>
        <a:off x="5304" y="117991"/>
        <a:ext cx="1388343" cy="833005"/>
      </dsp:txXfrm>
    </dsp:sp>
    <dsp:sp modelId="{C22F8E41-C4BD-8149-8853-CAC92169655E}">
      <dsp:nvSpPr>
        <dsp:cNvPr id="0" name=""/>
        <dsp:cNvSpPr/>
      </dsp:nvSpPr>
      <dsp:spPr>
        <a:xfrm>
          <a:off x="3099509" y="488774"/>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5885" y="532897"/>
        <a:ext cx="15965" cy="3193"/>
      </dsp:txXfrm>
    </dsp:sp>
    <dsp:sp modelId="{3FDF640A-7175-A742-9507-80DAB9353956}">
      <dsp:nvSpPr>
        <dsp:cNvPr id="0" name=""/>
        <dsp:cNvSpPr/>
      </dsp:nvSpPr>
      <dsp:spPr>
        <a:xfrm>
          <a:off x="1712966" y="117991"/>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Upon</a:t>
          </a:r>
          <a:endParaRPr lang="en-US" sz="2400" kern="1200" dirty="0"/>
        </a:p>
      </dsp:txBody>
      <dsp:txXfrm>
        <a:off x="1712966" y="117991"/>
        <a:ext cx="1388343" cy="833005"/>
      </dsp:txXfrm>
    </dsp:sp>
    <dsp:sp modelId="{D6559332-CABC-8440-BE26-1028B9E721F3}">
      <dsp:nvSpPr>
        <dsp:cNvPr id="0" name=""/>
        <dsp:cNvSpPr/>
      </dsp:nvSpPr>
      <dsp:spPr>
        <a:xfrm>
          <a:off x="4807171" y="488774"/>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3548" y="532897"/>
        <a:ext cx="15965" cy="3193"/>
      </dsp:txXfrm>
    </dsp:sp>
    <dsp:sp modelId="{117BA782-217F-274F-8E32-F56D7DEBFE67}">
      <dsp:nvSpPr>
        <dsp:cNvPr id="0" name=""/>
        <dsp:cNvSpPr/>
      </dsp:nvSpPr>
      <dsp:spPr>
        <a:xfrm>
          <a:off x="3420628" y="117991"/>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A</a:t>
          </a:r>
          <a:endParaRPr lang="en-US" sz="2400" kern="1200" dirty="0"/>
        </a:p>
      </dsp:txBody>
      <dsp:txXfrm>
        <a:off x="3420628" y="117991"/>
        <a:ext cx="1388343" cy="833005"/>
      </dsp:txXfrm>
    </dsp:sp>
    <dsp:sp modelId="{4FC3FF0E-AAD6-B74D-84F0-362AA7143BF8}">
      <dsp:nvSpPr>
        <dsp:cNvPr id="0" name=""/>
        <dsp:cNvSpPr/>
      </dsp:nvSpPr>
      <dsp:spPr>
        <a:xfrm>
          <a:off x="6514833" y="488774"/>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1210" y="532897"/>
        <a:ext cx="15965" cy="3193"/>
      </dsp:txXfrm>
    </dsp:sp>
    <dsp:sp modelId="{5F53276B-D4EC-DF42-8F5F-B828A8621570}">
      <dsp:nvSpPr>
        <dsp:cNvPr id="0" name=""/>
        <dsp:cNvSpPr/>
      </dsp:nvSpPr>
      <dsp:spPr>
        <a:xfrm>
          <a:off x="5128290" y="117991"/>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Time</a:t>
          </a:r>
          <a:endParaRPr lang="en-US" sz="2400" kern="1200" dirty="0"/>
        </a:p>
      </dsp:txBody>
      <dsp:txXfrm>
        <a:off x="5128290" y="117991"/>
        <a:ext cx="1388343" cy="833005"/>
      </dsp:txXfrm>
    </dsp:sp>
    <dsp:sp modelId="{CEB8FB47-2A8C-4F45-A57F-6FBD05E07929}">
      <dsp:nvSpPr>
        <dsp:cNvPr id="0" name=""/>
        <dsp:cNvSpPr/>
      </dsp:nvSpPr>
      <dsp:spPr>
        <a:xfrm>
          <a:off x="699475" y="949197"/>
          <a:ext cx="6830648" cy="288718"/>
        </a:xfrm>
        <a:custGeom>
          <a:avLst/>
          <a:gdLst/>
          <a:ahLst/>
          <a:cxnLst/>
          <a:rect l="0" t="0" r="0" b="0"/>
          <a:pathLst>
            <a:path>
              <a:moveTo>
                <a:pt x="6830648" y="0"/>
              </a:moveTo>
              <a:lnTo>
                <a:pt x="6830648" y="161459"/>
              </a:lnTo>
              <a:lnTo>
                <a:pt x="0" y="161459"/>
              </a:lnTo>
              <a:lnTo>
                <a:pt x="0" y="28871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3847" y="1091960"/>
        <a:ext cx="341905" cy="3193"/>
      </dsp:txXfrm>
    </dsp:sp>
    <dsp:sp modelId="{A62C7A85-5A14-1B41-A52C-6FB423BFD60D}">
      <dsp:nvSpPr>
        <dsp:cNvPr id="0" name=""/>
        <dsp:cNvSpPr/>
      </dsp:nvSpPr>
      <dsp:spPr>
        <a:xfrm>
          <a:off x="6835952" y="117991"/>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There</a:t>
          </a:r>
          <a:endParaRPr lang="en-US" sz="2400" kern="1200" dirty="0"/>
        </a:p>
      </dsp:txBody>
      <dsp:txXfrm>
        <a:off x="6835952" y="117991"/>
        <a:ext cx="1388343" cy="833005"/>
      </dsp:txXfrm>
    </dsp:sp>
    <dsp:sp modelId="{92FD9141-C74C-B74A-9CFD-292A8C8ECD82}">
      <dsp:nvSpPr>
        <dsp:cNvPr id="0" name=""/>
        <dsp:cNvSpPr/>
      </dsp:nvSpPr>
      <dsp:spPr>
        <a:xfrm>
          <a:off x="1391847" y="1641099"/>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8223" y="1685222"/>
        <a:ext cx="15965" cy="3193"/>
      </dsp:txXfrm>
    </dsp:sp>
    <dsp:sp modelId="{22BCE5F4-6E90-BD42-98E9-F5141D21CD4D}">
      <dsp:nvSpPr>
        <dsp:cNvPr id="0" name=""/>
        <dsp:cNvSpPr/>
      </dsp:nvSpPr>
      <dsp:spPr>
        <a:xfrm>
          <a:off x="5304" y="1270316"/>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Was</a:t>
          </a:r>
          <a:endParaRPr lang="en-US" sz="2400" kern="1200" dirty="0"/>
        </a:p>
      </dsp:txBody>
      <dsp:txXfrm>
        <a:off x="5304" y="1270316"/>
        <a:ext cx="1388343" cy="833005"/>
      </dsp:txXfrm>
    </dsp:sp>
    <dsp:sp modelId="{AA9E5AEF-76AE-574B-87BE-828A569A020E}">
      <dsp:nvSpPr>
        <dsp:cNvPr id="0" name=""/>
        <dsp:cNvSpPr/>
      </dsp:nvSpPr>
      <dsp:spPr>
        <a:xfrm>
          <a:off x="3099509" y="1641099"/>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5885" y="1685222"/>
        <a:ext cx="15965" cy="3193"/>
      </dsp:txXfrm>
    </dsp:sp>
    <dsp:sp modelId="{358AC6FE-89D8-5F4D-8B17-16DD1A2008F6}">
      <dsp:nvSpPr>
        <dsp:cNvPr id="0" name=""/>
        <dsp:cNvSpPr/>
      </dsp:nvSpPr>
      <dsp:spPr>
        <a:xfrm>
          <a:off x="1712966" y="1270316"/>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A</a:t>
          </a:r>
          <a:endParaRPr lang="en-US" sz="2400" kern="1200" dirty="0"/>
        </a:p>
      </dsp:txBody>
      <dsp:txXfrm>
        <a:off x="1712966" y="1270316"/>
        <a:ext cx="1388343" cy="833005"/>
      </dsp:txXfrm>
    </dsp:sp>
    <dsp:sp modelId="{57B27283-E419-1046-A020-6083D86DC837}">
      <dsp:nvSpPr>
        <dsp:cNvPr id="0" name=""/>
        <dsp:cNvSpPr/>
      </dsp:nvSpPr>
      <dsp:spPr>
        <a:xfrm>
          <a:off x="4807171" y="1641099"/>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3548" y="1685222"/>
        <a:ext cx="15965" cy="3193"/>
      </dsp:txXfrm>
    </dsp:sp>
    <dsp:sp modelId="{BCB469ED-1C5E-4D4D-830D-6E9535FB5515}">
      <dsp:nvSpPr>
        <dsp:cNvPr id="0" name=""/>
        <dsp:cNvSpPr/>
      </dsp:nvSpPr>
      <dsp:spPr>
        <a:xfrm>
          <a:off x="3420628" y="1270316"/>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Hermit</a:t>
          </a:r>
          <a:endParaRPr lang="en-US" sz="2400" kern="1200" dirty="0"/>
        </a:p>
      </dsp:txBody>
      <dsp:txXfrm>
        <a:off x="3420628" y="1270316"/>
        <a:ext cx="1388343" cy="833005"/>
      </dsp:txXfrm>
    </dsp:sp>
    <dsp:sp modelId="{C85975FE-A268-F649-B4F8-A7FBD9688A2C}">
      <dsp:nvSpPr>
        <dsp:cNvPr id="0" name=""/>
        <dsp:cNvSpPr/>
      </dsp:nvSpPr>
      <dsp:spPr>
        <a:xfrm>
          <a:off x="6514833" y="1641099"/>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1210" y="1685222"/>
        <a:ext cx="15965" cy="3193"/>
      </dsp:txXfrm>
    </dsp:sp>
    <dsp:sp modelId="{7AC5B3F0-1220-1242-9920-A4703B6DA995}">
      <dsp:nvSpPr>
        <dsp:cNvPr id="0" name=""/>
        <dsp:cNvSpPr/>
      </dsp:nvSpPr>
      <dsp:spPr>
        <a:xfrm>
          <a:off x="5128290" y="1270316"/>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Who</a:t>
          </a:r>
          <a:endParaRPr lang="en-US" sz="2400" kern="1200" dirty="0"/>
        </a:p>
      </dsp:txBody>
      <dsp:txXfrm>
        <a:off x="5128290" y="1270316"/>
        <a:ext cx="1388343" cy="833005"/>
      </dsp:txXfrm>
    </dsp:sp>
    <dsp:sp modelId="{BABE78B1-C74F-5443-8F60-5EA4E6AB8C65}">
      <dsp:nvSpPr>
        <dsp:cNvPr id="0" name=""/>
        <dsp:cNvSpPr/>
      </dsp:nvSpPr>
      <dsp:spPr>
        <a:xfrm>
          <a:off x="699475" y="2101522"/>
          <a:ext cx="6830648" cy="288718"/>
        </a:xfrm>
        <a:custGeom>
          <a:avLst/>
          <a:gdLst/>
          <a:ahLst/>
          <a:cxnLst/>
          <a:rect l="0" t="0" r="0" b="0"/>
          <a:pathLst>
            <a:path>
              <a:moveTo>
                <a:pt x="6830648" y="0"/>
              </a:moveTo>
              <a:lnTo>
                <a:pt x="6830648" y="161459"/>
              </a:lnTo>
              <a:lnTo>
                <a:pt x="0" y="161459"/>
              </a:lnTo>
              <a:lnTo>
                <a:pt x="0" y="28871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3847" y="2244284"/>
        <a:ext cx="341905" cy="3193"/>
      </dsp:txXfrm>
    </dsp:sp>
    <dsp:sp modelId="{74D3B108-7E7B-E544-9161-BAEA4CA6433F}">
      <dsp:nvSpPr>
        <dsp:cNvPr id="0" name=""/>
        <dsp:cNvSpPr/>
      </dsp:nvSpPr>
      <dsp:spPr>
        <a:xfrm>
          <a:off x="6835952" y="1270316"/>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Lived</a:t>
          </a:r>
          <a:endParaRPr lang="en-US" sz="2400" kern="1200" dirty="0"/>
        </a:p>
      </dsp:txBody>
      <dsp:txXfrm>
        <a:off x="6835952" y="1270316"/>
        <a:ext cx="1388343" cy="833005"/>
      </dsp:txXfrm>
    </dsp:sp>
    <dsp:sp modelId="{718D152F-585C-6640-864C-4839C30E7F14}">
      <dsp:nvSpPr>
        <dsp:cNvPr id="0" name=""/>
        <dsp:cNvSpPr/>
      </dsp:nvSpPr>
      <dsp:spPr>
        <a:xfrm>
          <a:off x="1391847" y="2793423"/>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8223" y="2837547"/>
        <a:ext cx="15965" cy="3193"/>
      </dsp:txXfrm>
    </dsp:sp>
    <dsp:sp modelId="{AE4BEF79-18B0-7541-85FF-B8961FDD9272}">
      <dsp:nvSpPr>
        <dsp:cNvPr id="0" name=""/>
        <dsp:cNvSpPr/>
      </dsp:nvSpPr>
      <dsp:spPr>
        <a:xfrm>
          <a:off x="5304" y="2422640"/>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In</a:t>
          </a:r>
          <a:endParaRPr lang="en-US" sz="2400" kern="1200" dirty="0"/>
        </a:p>
      </dsp:txBody>
      <dsp:txXfrm>
        <a:off x="5304" y="2422640"/>
        <a:ext cx="1388343" cy="833005"/>
      </dsp:txXfrm>
    </dsp:sp>
    <dsp:sp modelId="{4F880C57-B40C-F34C-97CB-047BEBF62D94}">
      <dsp:nvSpPr>
        <dsp:cNvPr id="0" name=""/>
        <dsp:cNvSpPr/>
      </dsp:nvSpPr>
      <dsp:spPr>
        <a:xfrm>
          <a:off x="3099509" y="2793423"/>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5885" y="2837547"/>
        <a:ext cx="15965" cy="3193"/>
      </dsp:txXfrm>
    </dsp:sp>
    <dsp:sp modelId="{5E62F0C4-2CC8-DF4A-9041-E40E20B4036F}">
      <dsp:nvSpPr>
        <dsp:cNvPr id="0" name=""/>
        <dsp:cNvSpPr/>
      </dsp:nvSpPr>
      <dsp:spPr>
        <a:xfrm>
          <a:off x="1712966" y="2422640"/>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A</a:t>
          </a:r>
          <a:endParaRPr lang="en-US" sz="2400" kern="1200" dirty="0"/>
        </a:p>
      </dsp:txBody>
      <dsp:txXfrm>
        <a:off x="1712966" y="2422640"/>
        <a:ext cx="1388343" cy="833005"/>
      </dsp:txXfrm>
    </dsp:sp>
    <dsp:sp modelId="{2EE61CD1-7956-D445-9144-5EDB9C0C5DE8}">
      <dsp:nvSpPr>
        <dsp:cNvPr id="0" name=""/>
        <dsp:cNvSpPr/>
      </dsp:nvSpPr>
      <dsp:spPr>
        <a:xfrm>
          <a:off x="4807171" y="2793423"/>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3548" y="2837547"/>
        <a:ext cx="15965" cy="3193"/>
      </dsp:txXfrm>
    </dsp:sp>
    <dsp:sp modelId="{2671D4FD-FBFF-C941-B956-889F4D79A279}">
      <dsp:nvSpPr>
        <dsp:cNvPr id="0" name=""/>
        <dsp:cNvSpPr/>
      </dsp:nvSpPr>
      <dsp:spPr>
        <a:xfrm>
          <a:off x="3420628" y="2422640"/>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Cave</a:t>
          </a:r>
          <a:endParaRPr lang="en-US" sz="2400" kern="1200" dirty="0"/>
        </a:p>
      </dsp:txBody>
      <dsp:txXfrm>
        <a:off x="3420628" y="2422640"/>
        <a:ext cx="1388343" cy="833005"/>
      </dsp:txXfrm>
    </dsp:sp>
    <dsp:sp modelId="{946FFE37-876B-FD41-9F91-45D5F48F5F10}">
      <dsp:nvSpPr>
        <dsp:cNvPr id="0" name=""/>
        <dsp:cNvSpPr/>
      </dsp:nvSpPr>
      <dsp:spPr>
        <a:xfrm>
          <a:off x="6514833" y="2793423"/>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51210" y="2837547"/>
        <a:ext cx="15965" cy="3193"/>
      </dsp:txXfrm>
    </dsp:sp>
    <dsp:sp modelId="{2C44DF6F-0520-AE43-A8F5-E2297066A91F}">
      <dsp:nvSpPr>
        <dsp:cNvPr id="0" name=""/>
        <dsp:cNvSpPr/>
      </dsp:nvSpPr>
      <dsp:spPr>
        <a:xfrm>
          <a:off x="5128290" y="2422640"/>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Because</a:t>
          </a:r>
          <a:endParaRPr lang="en-US" sz="2400" kern="1200" dirty="0"/>
        </a:p>
      </dsp:txBody>
      <dsp:txXfrm>
        <a:off x="5128290" y="2422640"/>
        <a:ext cx="1388343" cy="833005"/>
      </dsp:txXfrm>
    </dsp:sp>
    <dsp:sp modelId="{30072F8C-C76D-E349-A491-A850E35E0AE8}">
      <dsp:nvSpPr>
        <dsp:cNvPr id="0" name=""/>
        <dsp:cNvSpPr/>
      </dsp:nvSpPr>
      <dsp:spPr>
        <a:xfrm>
          <a:off x="699475" y="3253846"/>
          <a:ext cx="6830648" cy="288718"/>
        </a:xfrm>
        <a:custGeom>
          <a:avLst/>
          <a:gdLst/>
          <a:ahLst/>
          <a:cxnLst/>
          <a:rect l="0" t="0" r="0" b="0"/>
          <a:pathLst>
            <a:path>
              <a:moveTo>
                <a:pt x="6830648" y="0"/>
              </a:moveTo>
              <a:lnTo>
                <a:pt x="6830648" y="161459"/>
              </a:lnTo>
              <a:lnTo>
                <a:pt x="0" y="161459"/>
              </a:lnTo>
              <a:lnTo>
                <a:pt x="0" y="288718"/>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43847" y="3396609"/>
        <a:ext cx="341905" cy="3193"/>
      </dsp:txXfrm>
    </dsp:sp>
    <dsp:sp modelId="{69EFBB0B-CA23-C54F-8717-76F56F82A75D}">
      <dsp:nvSpPr>
        <dsp:cNvPr id="0" name=""/>
        <dsp:cNvSpPr/>
      </dsp:nvSpPr>
      <dsp:spPr>
        <a:xfrm>
          <a:off x="6835952" y="2422640"/>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He</a:t>
          </a:r>
          <a:endParaRPr lang="en-US" sz="2400" kern="1200" dirty="0"/>
        </a:p>
      </dsp:txBody>
      <dsp:txXfrm>
        <a:off x="6835952" y="2422640"/>
        <a:ext cx="1388343" cy="833005"/>
      </dsp:txXfrm>
    </dsp:sp>
    <dsp:sp modelId="{62E2C3CE-E59E-7F43-BDD3-188EAE10E76F}">
      <dsp:nvSpPr>
        <dsp:cNvPr id="0" name=""/>
        <dsp:cNvSpPr/>
      </dsp:nvSpPr>
      <dsp:spPr>
        <a:xfrm>
          <a:off x="1391847" y="3945748"/>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8223" y="3989872"/>
        <a:ext cx="15965" cy="3193"/>
      </dsp:txXfrm>
    </dsp:sp>
    <dsp:sp modelId="{482F216F-94A8-A143-B54D-AAE67450C631}">
      <dsp:nvSpPr>
        <dsp:cNvPr id="0" name=""/>
        <dsp:cNvSpPr/>
      </dsp:nvSpPr>
      <dsp:spPr>
        <a:xfrm>
          <a:off x="5304" y="3574965"/>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Was</a:t>
          </a:r>
          <a:endParaRPr lang="en-US" sz="2400" kern="1200" dirty="0"/>
        </a:p>
      </dsp:txBody>
      <dsp:txXfrm>
        <a:off x="5304" y="3574965"/>
        <a:ext cx="1388343" cy="833005"/>
      </dsp:txXfrm>
    </dsp:sp>
    <dsp:sp modelId="{C51FC929-E48F-1A4D-8577-FB4F8E4485D6}">
      <dsp:nvSpPr>
        <dsp:cNvPr id="0" name=""/>
        <dsp:cNvSpPr/>
      </dsp:nvSpPr>
      <dsp:spPr>
        <a:xfrm>
          <a:off x="3099509" y="3945748"/>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35885" y="3989872"/>
        <a:ext cx="15965" cy="3193"/>
      </dsp:txXfrm>
    </dsp:sp>
    <dsp:sp modelId="{9F1D7849-BEDE-9447-A46A-A4C458922ACB}">
      <dsp:nvSpPr>
        <dsp:cNvPr id="0" name=""/>
        <dsp:cNvSpPr/>
      </dsp:nvSpPr>
      <dsp:spPr>
        <a:xfrm>
          <a:off x="1712966" y="3574965"/>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Scared</a:t>
          </a:r>
          <a:endParaRPr lang="en-US" sz="2400" kern="1200" dirty="0"/>
        </a:p>
      </dsp:txBody>
      <dsp:txXfrm>
        <a:off x="1712966" y="3574965"/>
        <a:ext cx="1388343" cy="833005"/>
      </dsp:txXfrm>
    </dsp:sp>
    <dsp:sp modelId="{7E4AECE2-1305-C14A-80D9-11F50786D982}">
      <dsp:nvSpPr>
        <dsp:cNvPr id="0" name=""/>
        <dsp:cNvSpPr/>
      </dsp:nvSpPr>
      <dsp:spPr>
        <a:xfrm>
          <a:off x="4807171" y="3945748"/>
          <a:ext cx="288718" cy="91440"/>
        </a:xfrm>
        <a:custGeom>
          <a:avLst/>
          <a:gdLst/>
          <a:ahLst/>
          <a:cxnLst/>
          <a:rect l="0" t="0" r="0" b="0"/>
          <a:pathLst>
            <a:path>
              <a:moveTo>
                <a:pt x="0" y="45720"/>
              </a:moveTo>
              <a:lnTo>
                <a:pt x="288718"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3548" y="3989872"/>
        <a:ext cx="15965" cy="3193"/>
      </dsp:txXfrm>
    </dsp:sp>
    <dsp:sp modelId="{ECB1BE48-9E15-E246-90AB-29E1CDFF133F}">
      <dsp:nvSpPr>
        <dsp:cNvPr id="0" name=""/>
        <dsp:cNvSpPr/>
      </dsp:nvSpPr>
      <dsp:spPr>
        <a:xfrm>
          <a:off x="3420628" y="3574965"/>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B: Of</a:t>
          </a:r>
          <a:endParaRPr lang="en-US" sz="2400" kern="1200" dirty="0"/>
        </a:p>
      </dsp:txBody>
      <dsp:txXfrm>
        <a:off x="3420628" y="3574965"/>
        <a:ext cx="1388343" cy="833005"/>
      </dsp:txXfrm>
    </dsp:sp>
    <dsp:sp modelId="{271A2827-F8FA-2740-846B-5F3D0FB4BF65}">
      <dsp:nvSpPr>
        <dsp:cNvPr id="0" name=""/>
        <dsp:cNvSpPr/>
      </dsp:nvSpPr>
      <dsp:spPr>
        <a:xfrm>
          <a:off x="5128290" y="3574965"/>
          <a:ext cx="1388343" cy="833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30" tIns="71409" rIns="68030" bIns="71409" numCol="1" spcCol="1270" anchor="ctr" anchorCtr="0">
          <a:noAutofit/>
        </a:bodyPr>
        <a:lstStyle/>
        <a:p>
          <a:pPr marL="0" lvl="0" indent="0" algn="ctr" defTabSz="1066800">
            <a:lnSpc>
              <a:spcPct val="90000"/>
            </a:lnSpc>
            <a:spcBef>
              <a:spcPct val="0"/>
            </a:spcBef>
            <a:spcAft>
              <a:spcPct val="35000"/>
            </a:spcAft>
            <a:buNone/>
          </a:pPr>
          <a:r>
            <a:rPr lang="en-US" sz="2400" b="0" i="0" kern="1200" dirty="0"/>
            <a:t>A: Everyone</a:t>
          </a:r>
          <a:endParaRPr lang="en-US" sz="2400" kern="1200" dirty="0"/>
        </a:p>
      </dsp:txBody>
      <dsp:txXfrm>
        <a:off x="5128290" y="3574965"/>
        <a:ext cx="1388343" cy="8330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9D3518-7B27-4155-B134-B7B34EC23915}">
      <dsp:nvSpPr>
        <dsp:cNvPr id="0" name=""/>
        <dsp:cNvSpPr/>
      </dsp:nvSpPr>
      <dsp:spPr>
        <a:xfrm>
          <a:off x="0" y="531"/>
          <a:ext cx="78867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DD3E3C-E347-460A-969C-6DBABEAF3143}">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53AB85-DA9A-47B2-B7DD-238BB9E698EB}">
      <dsp:nvSpPr>
        <dsp:cNvPr id="0" name=""/>
        <dsp:cNvSpPr/>
      </dsp:nvSpPr>
      <dsp:spPr>
        <a:xfrm>
          <a:off x="1437631" y="531"/>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dirty="0"/>
            <a:t>Enhances student engagement in discussions and classroom life. </a:t>
          </a:r>
        </a:p>
      </dsp:txBody>
      <dsp:txXfrm>
        <a:off x="1437631" y="531"/>
        <a:ext cx="6449068" cy="1244702"/>
      </dsp:txXfrm>
    </dsp:sp>
    <dsp:sp modelId="{97E3E996-762B-4303-81EA-76280F1459B4}">
      <dsp:nvSpPr>
        <dsp:cNvPr id="0" name=""/>
        <dsp:cNvSpPr/>
      </dsp:nvSpPr>
      <dsp:spPr>
        <a:xfrm>
          <a:off x="0" y="1556410"/>
          <a:ext cx="78867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E1BA7F-4EE6-42DC-8D3D-9BE680ED5E98}">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03F1F2-959F-4DB5-9DDD-7647500DC515}">
      <dsp:nvSpPr>
        <dsp:cNvPr id="0" name=""/>
        <dsp:cNvSpPr/>
      </dsp:nvSpPr>
      <dsp:spPr>
        <a:xfrm>
          <a:off x="1437631" y="1556410"/>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dirty="0"/>
            <a:t>Strengthens problem-solving and confidence</a:t>
          </a:r>
        </a:p>
      </dsp:txBody>
      <dsp:txXfrm>
        <a:off x="1437631" y="1556410"/>
        <a:ext cx="6449068" cy="1244702"/>
      </dsp:txXfrm>
    </dsp:sp>
    <dsp:sp modelId="{B4826684-DB0A-40EA-A2AC-FC7EC60B3709}">
      <dsp:nvSpPr>
        <dsp:cNvPr id="0" name=""/>
        <dsp:cNvSpPr/>
      </dsp:nvSpPr>
      <dsp:spPr>
        <a:xfrm>
          <a:off x="0" y="3112289"/>
          <a:ext cx="78867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B3C11E-261A-45FA-BB35-C6DAAFC91575}">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F303D7-BB9C-45AC-B932-CEC31517BF7D}">
      <dsp:nvSpPr>
        <dsp:cNvPr id="0" name=""/>
        <dsp:cNvSpPr/>
      </dsp:nvSpPr>
      <dsp:spPr>
        <a:xfrm>
          <a:off x="1437631" y="3112289"/>
          <a:ext cx="64490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111250">
            <a:lnSpc>
              <a:spcPct val="90000"/>
            </a:lnSpc>
            <a:spcBef>
              <a:spcPct val="0"/>
            </a:spcBef>
            <a:spcAft>
              <a:spcPct val="35000"/>
            </a:spcAft>
            <a:buNone/>
          </a:pPr>
          <a:r>
            <a:rPr lang="en-US" sz="2500" kern="1200" dirty="0"/>
            <a:t>Helps students step outside comfort zones, preparing for real-world professional scenarios</a:t>
          </a:r>
        </a:p>
      </dsp:txBody>
      <dsp:txXfrm>
        <a:off x="1437631" y="3112289"/>
        <a:ext cx="6449068" cy="12447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680F6B-359F-4219-A363-FB416396708B}">
      <dsp:nvSpPr>
        <dsp:cNvPr id="0" name=""/>
        <dsp:cNvSpPr/>
      </dsp:nvSpPr>
      <dsp:spPr>
        <a:xfrm>
          <a:off x="0" y="1808"/>
          <a:ext cx="78867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65355C-EEDE-455B-B7AE-C8F22FBDC8CA}">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8D817F-1511-4CDE-AB1C-A78112FC11C3}">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Active Listening: Critical for group projects</a:t>
          </a:r>
        </a:p>
      </dsp:txBody>
      <dsp:txXfrm>
        <a:off x="1058686" y="1808"/>
        <a:ext cx="6828013" cy="916611"/>
      </dsp:txXfrm>
    </dsp:sp>
    <dsp:sp modelId="{5ECE18DD-4617-4738-B2D0-793E4D1705D2}">
      <dsp:nvSpPr>
        <dsp:cNvPr id="0" name=""/>
        <dsp:cNvSpPr/>
      </dsp:nvSpPr>
      <dsp:spPr>
        <a:xfrm>
          <a:off x="0" y="1147573"/>
          <a:ext cx="78867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23CB91-E006-46FC-9402-E50ACDACAED1}">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722FDC-3EA7-4302-9B0F-F2F66ECE9A49}">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Spontaneity: Key for creative problem solving</a:t>
          </a:r>
        </a:p>
      </dsp:txBody>
      <dsp:txXfrm>
        <a:off x="1058686" y="1147573"/>
        <a:ext cx="6828013" cy="916611"/>
      </dsp:txXfrm>
    </dsp:sp>
    <dsp:sp modelId="{77CE0DC6-9F59-4F4E-B120-ADCF35C97106}">
      <dsp:nvSpPr>
        <dsp:cNvPr id="0" name=""/>
        <dsp:cNvSpPr/>
      </dsp:nvSpPr>
      <dsp:spPr>
        <a:xfrm>
          <a:off x="0" y="2293338"/>
          <a:ext cx="78867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1EC369-FA52-421C-9BB8-FF419D368E59}">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1DF7BE-FEB6-4077-8912-B55ECA9C3304}">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Collaboration: Reflects the teamwork needed in professional environments</a:t>
          </a:r>
        </a:p>
      </dsp:txBody>
      <dsp:txXfrm>
        <a:off x="1058686" y="2293338"/>
        <a:ext cx="6828013" cy="916611"/>
      </dsp:txXfrm>
    </dsp:sp>
    <dsp:sp modelId="{50B86705-05A5-4122-B873-1C56105A12F4}">
      <dsp:nvSpPr>
        <dsp:cNvPr id="0" name=""/>
        <dsp:cNvSpPr/>
      </dsp:nvSpPr>
      <dsp:spPr>
        <a:xfrm>
          <a:off x="0" y="3439103"/>
          <a:ext cx="78867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B7218A-FF34-4C12-84CE-5B6EF6F9DB21}">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56587A-C11F-4881-A834-685F5ACDA543}">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US" sz="2200" kern="1200" dirty="0"/>
            <a:t>Creativity: Encourages out-of-the-box thinking for storytelling and innovation</a:t>
          </a:r>
        </a:p>
      </dsp:txBody>
      <dsp:txXfrm>
        <a:off x="1058686" y="3439103"/>
        <a:ext cx="6828013" cy="91661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7CDAA-408D-304E-9335-1A5E7F5A7AFD}">
      <dsp:nvSpPr>
        <dsp:cNvPr id="0" name=""/>
        <dsp:cNvSpPr/>
      </dsp:nvSpPr>
      <dsp:spPr>
        <a:xfrm>
          <a:off x="425527" y="1062"/>
          <a:ext cx="3350307" cy="201018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Improv builds essential skills for all students</a:t>
          </a:r>
        </a:p>
      </dsp:txBody>
      <dsp:txXfrm>
        <a:off x="425527" y="1062"/>
        <a:ext cx="3350307" cy="2010184"/>
      </dsp:txXfrm>
    </dsp:sp>
    <dsp:sp modelId="{36F8D616-9C48-3E49-9634-6FE04CCD09DC}">
      <dsp:nvSpPr>
        <dsp:cNvPr id="0" name=""/>
        <dsp:cNvSpPr/>
      </dsp:nvSpPr>
      <dsp:spPr>
        <a:xfrm>
          <a:off x="4110865" y="1062"/>
          <a:ext cx="3350307" cy="2010184"/>
        </a:xfrm>
        <a:prstGeom prst="rect">
          <a:avLst/>
        </a:prstGeom>
        <a:solidFill>
          <a:schemeClr val="accent2">
            <a:hueOff val="1560507"/>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Fosters better communication, creativity, and collaboration</a:t>
          </a:r>
        </a:p>
      </dsp:txBody>
      <dsp:txXfrm>
        <a:off x="4110865" y="1062"/>
        <a:ext cx="3350307" cy="2010184"/>
      </dsp:txXfrm>
    </dsp:sp>
    <dsp:sp modelId="{D124EF16-3AA7-7244-9045-5351654B54B2}">
      <dsp:nvSpPr>
        <dsp:cNvPr id="0" name=""/>
        <dsp:cNvSpPr/>
      </dsp:nvSpPr>
      <dsp:spPr>
        <a:xfrm>
          <a:off x="425527" y="2346277"/>
          <a:ext cx="3350307" cy="2010184"/>
        </a:xfrm>
        <a:prstGeom prst="rect">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Encourages students to engage more confidently and openly</a:t>
          </a:r>
        </a:p>
      </dsp:txBody>
      <dsp:txXfrm>
        <a:off x="425527" y="2346277"/>
        <a:ext cx="3350307" cy="2010184"/>
      </dsp:txXfrm>
    </dsp:sp>
    <dsp:sp modelId="{709D46D8-4EA0-A74E-9031-0C83AC4FF87D}">
      <dsp:nvSpPr>
        <dsp:cNvPr id="0" name=""/>
        <dsp:cNvSpPr/>
      </dsp:nvSpPr>
      <dsp:spPr>
        <a:xfrm>
          <a:off x="4110865" y="2346277"/>
          <a:ext cx="3350307" cy="2010184"/>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Try one improv activity in your next class!</a:t>
          </a:r>
        </a:p>
      </dsp:txBody>
      <dsp:txXfrm>
        <a:off x="4110865" y="2346277"/>
        <a:ext cx="3350307" cy="201018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ACCB-09AD-D342-AA8B-D206CBF438A8}">
      <dsp:nvSpPr>
        <dsp:cNvPr id="0" name=""/>
        <dsp:cNvSpPr/>
      </dsp:nvSpPr>
      <dsp:spPr>
        <a:xfrm>
          <a:off x="0" y="1284644"/>
          <a:ext cx="4690291" cy="7675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Matthew Terrell</a:t>
          </a:r>
        </a:p>
      </dsp:txBody>
      <dsp:txXfrm>
        <a:off x="37467" y="1322111"/>
        <a:ext cx="4615357" cy="692586"/>
      </dsp:txXfrm>
    </dsp:sp>
    <dsp:sp modelId="{DF4CCA2D-B89B-D042-97B0-71FAB1200FE2}">
      <dsp:nvSpPr>
        <dsp:cNvPr id="0" name=""/>
        <dsp:cNvSpPr/>
      </dsp:nvSpPr>
      <dsp:spPr>
        <a:xfrm>
          <a:off x="0" y="2144324"/>
          <a:ext cx="4690291" cy="76752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mterre20@Kennesaw.edu</a:t>
          </a:r>
        </a:p>
      </dsp:txBody>
      <dsp:txXfrm>
        <a:off x="37467" y="2181791"/>
        <a:ext cx="4615357" cy="692586"/>
      </dsp:txXfrm>
    </dsp:sp>
    <dsp:sp modelId="{07438187-6DC0-9F4C-89C5-28CCDC5D9F91}">
      <dsp:nvSpPr>
        <dsp:cNvPr id="0" name=""/>
        <dsp:cNvSpPr/>
      </dsp:nvSpPr>
      <dsp:spPr>
        <a:xfrm>
          <a:off x="0" y="3004004"/>
          <a:ext cx="4690291" cy="76752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Thank you for your time!</a:t>
          </a:r>
        </a:p>
      </dsp:txBody>
      <dsp:txXfrm>
        <a:off x="37467" y="3041471"/>
        <a:ext cx="4615357"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40EAB-D82A-2542-88C3-5B2AB8DA7127}">
      <dsp:nvSpPr>
        <dsp:cNvPr id="0" name=""/>
        <dsp:cNvSpPr/>
      </dsp:nvSpPr>
      <dsp:spPr>
        <a:xfrm>
          <a:off x="0" y="256172"/>
          <a:ext cx="8195871" cy="6715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Teaches students to be more outgoing and gregarious</a:t>
          </a:r>
        </a:p>
      </dsp:txBody>
      <dsp:txXfrm>
        <a:off x="32784" y="288956"/>
        <a:ext cx="8130303" cy="606012"/>
      </dsp:txXfrm>
    </dsp:sp>
    <dsp:sp modelId="{09B224AE-0851-AC41-ADDA-4019B8177E48}">
      <dsp:nvSpPr>
        <dsp:cNvPr id="0" name=""/>
        <dsp:cNvSpPr/>
      </dsp:nvSpPr>
      <dsp:spPr>
        <a:xfrm>
          <a:off x="0" y="1008392"/>
          <a:ext cx="8195871" cy="671580"/>
        </a:xfrm>
        <a:prstGeom prst="round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Encourages positive thinking and idea-building</a:t>
          </a:r>
        </a:p>
      </dsp:txBody>
      <dsp:txXfrm>
        <a:off x="32784" y="1041176"/>
        <a:ext cx="8130303" cy="606012"/>
      </dsp:txXfrm>
    </dsp:sp>
    <dsp:sp modelId="{FA99AB0E-450E-FD4A-A057-410A96E8DB35}">
      <dsp:nvSpPr>
        <dsp:cNvPr id="0" name=""/>
        <dsp:cNvSpPr/>
      </dsp:nvSpPr>
      <dsp:spPr>
        <a:xfrm>
          <a:off x="0" y="1760612"/>
          <a:ext cx="8195871" cy="671580"/>
        </a:xfrm>
        <a:prstGeom prst="roundRec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Reduces the fear of failure</a:t>
          </a:r>
        </a:p>
      </dsp:txBody>
      <dsp:txXfrm>
        <a:off x="32784" y="1793396"/>
        <a:ext cx="8130303" cy="606012"/>
      </dsp:txXfrm>
    </dsp:sp>
    <dsp:sp modelId="{6231B75B-FF38-244E-8EAE-6856C1C3B2FC}">
      <dsp:nvSpPr>
        <dsp:cNvPr id="0" name=""/>
        <dsp:cNvSpPr/>
      </dsp:nvSpPr>
      <dsp:spPr>
        <a:xfrm>
          <a:off x="0" y="2512832"/>
          <a:ext cx="8195871" cy="671580"/>
        </a:xfrm>
        <a:prstGeom prst="roundRect">
          <a:avLst/>
        </a:prstGeom>
        <a:solidFill>
          <a:schemeClr val="accent2">
            <a:hueOff val="3511140"/>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Makes them WANT to come to class</a:t>
          </a:r>
        </a:p>
      </dsp:txBody>
      <dsp:txXfrm>
        <a:off x="32784" y="2545616"/>
        <a:ext cx="8130303" cy="606012"/>
      </dsp:txXfrm>
    </dsp:sp>
    <dsp:sp modelId="{9D142A08-B642-CC40-8F1C-DA74F4DAE36A}">
      <dsp:nvSpPr>
        <dsp:cNvPr id="0" name=""/>
        <dsp:cNvSpPr/>
      </dsp:nvSpPr>
      <dsp:spPr>
        <a:xfrm>
          <a:off x="0" y="3265052"/>
          <a:ext cx="8195871" cy="671580"/>
        </a:xfrm>
        <a:prstGeom prst="round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Helps students become better human beings</a:t>
          </a:r>
        </a:p>
      </dsp:txBody>
      <dsp:txXfrm>
        <a:off x="32784" y="3297836"/>
        <a:ext cx="8130303"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D0A5-79D2-4442-BFD3-A8258118E8CF}">
      <dsp:nvSpPr>
        <dsp:cNvPr id="0" name=""/>
        <dsp:cNvSpPr/>
      </dsp:nvSpPr>
      <dsp:spPr>
        <a:xfrm>
          <a:off x="376435" y="101640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CAC73D-A2D1-46C2-9814-A36C9A5A2E63}">
      <dsp:nvSpPr>
        <dsp:cNvPr id="0" name=""/>
        <dsp:cNvSpPr/>
      </dsp:nvSpPr>
      <dsp:spPr>
        <a:xfrm>
          <a:off x="610435" y="1250402"/>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02CC43-998C-4C4C-B3C9-5E4DBE10027F}">
      <dsp:nvSpPr>
        <dsp:cNvPr id="0" name=""/>
        <dsp:cNvSpPr/>
      </dsp:nvSpPr>
      <dsp:spPr>
        <a:xfrm>
          <a:off x="2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Sketch comedy, or only a means to tell jokes. </a:t>
          </a:r>
        </a:p>
      </dsp:txBody>
      <dsp:txXfrm>
        <a:off x="25435" y="2456402"/>
        <a:ext cx="1800000" cy="720000"/>
      </dsp:txXfrm>
    </dsp:sp>
    <dsp:sp modelId="{9CB0368C-2739-41F2-AD95-BC35094E2E98}">
      <dsp:nvSpPr>
        <dsp:cNvPr id="0" name=""/>
        <dsp:cNvSpPr/>
      </dsp:nvSpPr>
      <dsp:spPr>
        <a:xfrm>
          <a:off x="2491435" y="101640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1AE1E2-0FBF-4C06-B6B9-FCF830551DAB}">
      <dsp:nvSpPr>
        <dsp:cNvPr id="0" name=""/>
        <dsp:cNvSpPr/>
      </dsp:nvSpPr>
      <dsp:spPr>
        <a:xfrm>
          <a:off x="2725435" y="125040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EBCB320-1FB5-4F9B-ADFE-CA0CACD1C11A}">
      <dsp:nvSpPr>
        <dsp:cNvPr id="0" name=""/>
        <dsp:cNvSpPr/>
      </dsp:nvSpPr>
      <dsp:spPr>
        <a:xfrm>
          <a:off x="214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A skill that requires a theatre degree to teach.</a:t>
          </a:r>
        </a:p>
      </dsp:txBody>
      <dsp:txXfrm>
        <a:off x="2140435" y="2456402"/>
        <a:ext cx="1800000" cy="720000"/>
      </dsp:txXfrm>
    </dsp:sp>
    <dsp:sp modelId="{DAC43629-0FA9-4BC5-9A2E-C0A69EB290EE}">
      <dsp:nvSpPr>
        <dsp:cNvPr id="0" name=""/>
        <dsp:cNvSpPr/>
      </dsp:nvSpPr>
      <dsp:spPr>
        <a:xfrm>
          <a:off x="4606435" y="101640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B6EB2-0FF9-45D5-B60D-868BE6C3D024}">
      <dsp:nvSpPr>
        <dsp:cNvPr id="0" name=""/>
        <dsp:cNvSpPr/>
      </dsp:nvSpPr>
      <dsp:spPr>
        <a:xfrm>
          <a:off x="4840435" y="1250402"/>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741EE0-E04E-4A0E-BF6B-8E0EB9CADF2F}">
      <dsp:nvSpPr>
        <dsp:cNvPr id="0" name=""/>
        <dsp:cNvSpPr/>
      </dsp:nvSpPr>
      <dsp:spPr>
        <a:xfrm>
          <a:off x="4255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a:t>Something to be afraid of. </a:t>
          </a:r>
        </a:p>
      </dsp:txBody>
      <dsp:txXfrm>
        <a:off x="4255435" y="2456402"/>
        <a:ext cx="1800000" cy="720000"/>
      </dsp:txXfrm>
    </dsp:sp>
    <dsp:sp modelId="{5E775BAB-50D4-4AE7-B354-D94A4F939576}">
      <dsp:nvSpPr>
        <dsp:cNvPr id="0" name=""/>
        <dsp:cNvSpPr/>
      </dsp:nvSpPr>
      <dsp:spPr>
        <a:xfrm>
          <a:off x="6721435" y="101640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E82680-B4C4-48A3-8165-CAD529DE5A69}">
      <dsp:nvSpPr>
        <dsp:cNvPr id="0" name=""/>
        <dsp:cNvSpPr/>
      </dsp:nvSpPr>
      <dsp:spPr>
        <a:xfrm>
          <a:off x="6955435" y="1250402"/>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EB13A41-D2F0-4AC1-AFDF-1D9FCCFE6212}">
      <dsp:nvSpPr>
        <dsp:cNvPr id="0" name=""/>
        <dsp:cNvSpPr/>
      </dsp:nvSpPr>
      <dsp:spPr>
        <a:xfrm>
          <a:off x="6370435" y="2456402"/>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Boring!</a:t>
          </a:r>
        </a:p>
      </dsp:txBody>
      <dsp:txXfrm>
        <a:off x="6370435" y="2456402"/>
        <a:ext cx="180000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DFF7F-8C51-470E-9881-E27AC1B13998}">
      <dsp:nvSpPr>
        <dsp:cNvPr id="0" name=""/>
        <dsp:cNvSpPr/>
      </dsp:nvSpPr>
      <dsp:spPr>
        <a:xfrm>
          <a:off x="621845" y="53730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27CD91-3007-448B-BBD5-EA09CDEDE877}">
      <dsp:nvSpPr>
        <dsp:cNvPr id="0" name=""/>
        <dsp:cNvSpPr/>
      </dsp:nvSpPr>
      <dsp:spPr>
        <a:xfrm>
          <a:off x="855845" y="771304"/>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7A70B3-78B3-458B-8EBF-ED133EEFC8C2}">
      <dsp:nvSpPr>
        <dsp:cNvPr id="0" name=""/>
        <dsp:cNvSpPr/>
      </dsp:nvSpPr>
      <dsp:spPr>
        <a:xfrm>
          <a:off x="270845" y="1977304"/>
          <a:ext cx="1800000" cy="167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Mimics real-world media production collaboration</a:t>
          </a:r>
        </a:p>
      </dsp:txBody>
      <dsp:txXfrm>
        <a:off x="270845" y="1977304"/>
        <a:ext cx="1800000" cy="1678195"/>
      </dsp:txXfrm>
    </dsp:sp>
    <dsp:sp modelId="{5DA0BEB6-A327-4C91-A9BC-A0F720BDCE54}">
      <dsp:nvSpPr>
        <dsp:cNvPr id="0" name=""/>
        <dsp:cNvSpPr/>
      </dsp:nvSpPr>
      <dsp:spPr>
        <a:xfrm>
          <a:off x="2736845" y="53730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18DC8-37D0-4B21-AF09-882FFBFCA6F6}">
      <dsp:nvSpPr>
        <dsp:cNvPr id="0" name=""/>
        <dsp:cNvSpPr/>
      </dsp:nvSpPr>
      <dsp:spPr>
        <a:xfrm>
          <a:off x="2970845" y="771304"/>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EB2291-9F27-465C-AD47-1AE7D1DBC08D}">
      <dsp:nvSpPr>
        <dsp:cNvPr id="0" name=""/>
        <dsp:cNvSpPr/>
      </dsp:nvSpPr>
      <dsp:spPr>
        <a:xfrm>
          <a:off x="2385845" y="1977304"/>
          <a:ext cx="1800000" cy="167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Enhances storytelling and narrative development</a:t>
          </a:r>
        </a:p>
      </dsp:txBody>
      <dsp:txXfrm>
        <a:off x="2385845" y="1977304"/>
        <a:ext cx="1800000" cy="1678195"/>
      </dsp:txXfrm>
    </dsp:sp>
    <dsp:sp modelId="{11903E8C-AF95-4A0B-B45E-70E75CA846EC}">
      <dsp:nvSpPr>
        <dsp:cNvPr id="0" name=""/>
        <dsp:cNvSpPr/>
      </dsp:nvSpPr>
      <dsp:spPr>
        <a:xfrm>
          <a:off x="4970141" y="53730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B121C6-369D-4E80-B498-F3C237964DC0}">
      <dsp:nvSpPr>
        <dsp:cNvPr id="0" name=""/>
        <dsp:cNvSpPr/>
      </dsp:nvSpPr>
      <dsp:spPr>
        <a:xfrm>
          <a:off x="5204141" y="771304"/>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20317BF-D26D-427C-A405-A918A61C90E5}">
      <dsp:nvSpPr>
        <dsp:cNvPr id="0" name=""/>
        <dsp:cNvSpPr/>
      </dsp:nvSpPr>
      <dsp:spPr>
        <a:xfrm>
          <a:off x="4500845" y="1977304"/>
          <a:ext cx="2036592" cy="167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Strengthens verbal and </a:t>
          </a:r>
        </a:p>
        <a:p>
          <a:pPr marL="0" lvl="0" indent="0" algn="ctr" defTabSz="889000">
            <a:lnSpc>
              <a:spcPct val="90000"/>
            </a:lnSpc>
            <a:spcBef>
              <a:spcPct val="0"/>
            </a:spcBef>
            <a:spcAft>
              <a:spcPct val="35000"/>
            </a:spcAft>
            <a:buNone/>
            <a:defRPr cap="all"/>
          </a:pPr>
          <a:r>
            <a:rPr lang="en-US" sz="2000" kern="1200" dirty="0"/>
            <a:t>non-verbal communication skills</a:t>
          </a:r>
        </a:p>
      </dsp:txBody>
      <dsp:txXfrm>
        <a:off x="4500845" y="1977304"/>
        <a:ext cx="2036592" cy="1678195"/>
      </dsp:txXfrm>
    </dsp:sp>
    <dsp:sp modelId="{FE934010-B72A-4003-8C55-B90BB6968361}">
      <dsp:nvSpPr>
        <dsp:cNvPr id="0" name=""/>
        <dsp:cNvSpPr/>
      </dsp:nvSpPr>
      <dsp:spPr>
        <a:xfrm>
          <a:off x="7203437" y="53730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C45BD6-29FF-4BB3-919F-5DA569467FB7}">
      <dsp:nvSpPr>
        <dsp:cNvPr id="0" name=""/>
        <dsp:cNvSpPr/>
      </dsp:nvSpPr>
      <dsp:spPr>
        <a:xfrm>
          <a:off x="7437437" y="771304"/>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9E8B12-DE13-4424-9C3A-DA8DADBD65CD}">
      <dsp:nvSpPr>
        <dsp:cNvPr id="0" name=""/>
        <dsp:cNvSpPr/>
      </dsp:nvSpPr>
      <dsp:spPr>
        <a:xfrm>
          <a:off x="6852437" y="1977304"/>
          <a:ext cx="1800000" cy="1678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Improv reflects the dynamic, unpredictable nature of media work</a:t>
          </a:r>
        </a:p>
      </dsp:txBody>
      <dsp:txXfrm>
        <a:off x="6852437" y="1977304"/>
        <a:ext cx="1800000" cy="1678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CFD6CD-E06A-814B-BFFE-2EDF9ABCCB44}">
      <dsp:nvSpPr>
        <dsp:cNvPr id="0" name=""/>
        <dsp:cNvSpPr/>
      </dsp:nvSpPr>
      <dsp:spPr>
        <a:xfrm>
          <a:off x="0" y="4274295"/>
          <a:ext cx="4358346" cy="140291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These are very broad activities that can fit into many different types of classes. </a:t>
          </a:r>
        </a:p>
      </dsp:txBody>
      <dsp:txXfrm>
        <a:off x="0" y="4274295"/>
        <a:ext cx="4358346" cy="1402919"/>
      </dsp:txXfrm>
    </dsp:sp>
    <dsp:sp modelId="{C7B92A77-554D-734D-831E-4A4BFA5B214C}">
      <dsp:nvSpPr>
        <dsp:cNvPr id="0" name=""/>
        <dsp:cNvSpPr/>
      </dsp:nvSpPr>
      <dsp:spPr>
        <a:xfrm rot="10800000">
          <a:off x="0" y="2137649"/>
          <a:ext cx="4358346" cy="2157689"/>
        </a:xfrm>
        <a:prstGeom prst="upArrowCallout">
          <a:avLst/>
        </a:prstGeom>
        <a:solidFill>
          <a:schemeClr val="accent2">
            <a:hueOff val="2340760"/>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These are games that don’t require instructors to moderate, and they allow students to let go and have fun. </a:t>
          </a:r>
        </a:p>
      </dsp:txBody>
      <dsp:txXfrm rot="10800000">
        <a:off x="0" y="2137649"/>
        <a:ext cx="4358346" cy="1402002"/>
      </dsp:txXfrm>
    </dsp:sp>
    <dsp:sp modelId="{433A1AC3-F988-CB49-A1EB-73FE05F19E94}">
      <dsp:nvSpPr>
        <dsp:cNvPr id="0" name=""/>
        <dsp:cNvSpPr/>
      </dsp:nvSpPr>
      <dsp:spPr>
        <a:xfrm rot="10800000">
          <a:off x="0" y="1003"/>
          <a:ext cx="4358346" cy="2157689"/>
        </a:xfrm>
        <a:prstGeom prst="upArrowCallou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t>I’ve chosen improv games that can be played individually, or in pairs. </a:t>
          </a:r>
        </a:p>
      </dsp:txBody>
      <dsp:txXfrm rot="10800000">
        <a:off x="0" y="1003"/>
        <a:ext cx="4358346" cy="1402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4D45D-B286-7442-B3B6-87479086C959}">
      <dsp:nvSpPr>
        <dsp:cNvPr id="0" name=""/>
        <dsp:cNvSpPr/>
      </dsp:nvSpPr>
      <dsp:spPr>
        <a:xfrm>
          <a:off x="0" y="632"/>
          <a:ext cx="4591050"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34AA9-983E-744C-9DB1-8726510FFED2}">
      <dsp:nvSpPr>
        <dsp:cNvPr id="0" name=""/>
        <dsp:cNvSpPr/>
      </dsp:nvSpPr>
      <dsp:spPr>
        <a:xfrm>
          <a:off x="0" y="632"/>
          <a:ext cx="459105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Round 1: Name the object you’re pointing at</a:t>
          </a:r>
        </a:p>
      </dsp:txBody>
      <dsp:txXfrm>
        <a:off x="0" y="632"/>
        <a:ext cx="4591050" cy="1036659"/>
      </dsp:txXfrm>
    </dsp:sp>
    <dsp:sp modelId="{68C73A34-22DC-2C4A-A187-64FB17CC9733}">
      <dsp:nvSpPr>
        <dsp:cNvPr id="0" name=""/>
        <dsp:cNvSpPr/>
      </dsp:nvSpPr>
      <dsp:spPr>
        <a:xfrm>
          <a:off x="0" y="1037292"/>
          <a:ext cx="4591050" cy="0"/>
        </a:xfrm>
        <a:prstGeom prst="line">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7AF294-9A2F-7B4F-8071-6365605ACD7B}">
      <dsp:nvSpPr>
        <dsp:cNvPr id="0" name=""/>
        <dsp:cNvSpPr/>
      </dsp:nvSpPr>
      <dsp:spPr>
        <a:xfrm>
          <a:off x="0" y="1037292"/>
          <a:ext cx="459105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Round 2: Name the previous object you pointed at</a:t>
          </a:r>
        </a:p>
      </dsp:txBody>
      <dsp:txXfrm>
        <a:off x="0" y="1037292"/>
        <a:ext cx="4591050" cy="1036659"/>
      </dsp:txXfrm>
    </dsp:sp>
    <dsp:sp modelId="{7AF51A59-71A4-324F-B714-AB8592355D0F}">
      <dsp:nvSpPr>
        <dsp:cNvPr id="0" name=""/>
        <dsp:cNvSpPr/>
      </dsp:nvSpPr>
      <dsp:spPr>
        <a:xfrm>
          <a:off x="0" y="2073952"/>
          <a:ext cx="4591050" cy="0"/>
        </a:xfrm>
        <a:prstGeom prst="line">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5F3851-0A02-4D4C-B443-151C7670334B}">
      <dsp:nvSpPr>
        <dsp:cNvPr id="0" name=""/>
        <dsp:cNvSpPr/>
      </dsp:nvSpPr>
      <dsp:spPr>
        <a:xfrm>
          <a:off x="0" y="2073952"/>
          <a:ext cx="459105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Round 3: Name anything but the object</a:t>
          </a:r>
        </a:p>
      </dsp:txBody>
      <dsp:txXfrm>
        <a:off x="0" y="2073952"/>
        <a:ext cx="4591050" cy="1036659"/>
      </dsp:txXfrm>
    </dsp:sp>
    <dsp:sp modelId="{6C5E6E18-26EE-3440-AFCE-8FF7A07549A1}">
      <dsp:nvSpPr>
        <dsp:cNvPr id="0" name=""/>
        <dsp:cNvSpPr/>
      </dsp:nvSpPr>
      <dsp:spPr>
        <a:xfrm>
          <a:off x="0" y="3110612"/>
          <a:ext cx="4591050" cy="0"/>
        </a:xfrm>
        <a:prstGeom prst="line">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850A85-5E9B-AF48-9E0E-A7308A157EFD}">
      <dsp:nvSpPr>
        <dsp:cNvPr id="0" name=""/>
        <dsp:cNvSpPr/>
      </dsp:nvSpPr>
      <dsp:spPr>
        <a:xfrm>
          <a:off x="0" y="3110612"/>
          <a:ext cx="459105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Reduces overthinking and encourages fast, creative responses</a:t>
          </a:r>
        </a:p>
      </dsp:txBody>
      <dsp:txXfrm>
        <a:off x="0" y="3110612"/>
        <a:ext cx="4591050" cy="1036659"/>
      </dsp:txXfrm>
    </dsp:sp>
    <dsp:sp modelId="{E7E5F74B-E405-3943-AFD3-E546024CF777}">
      <dsp:nvSpPr>
        <dsp:cNvPr id="0" name=""/>
        <dsp:cNvSpPr/>
      </dsp:nvSpPr>
      <dsp:spPr>
        <a:xfrm>
          <a:off x="0" y="4147272"/>
          <a:ext cx="4591050" cy="0"/>
        </a:xfrm>
        <a:prstGeom prst="line">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484D67-BF12-4D47-ADE1-A1069C70A2BA}">
      <dsp:nvSpPr>
        <dsp:cNvPr id="0" name=""/>
        <dsp:cNvSpPr/>
      </dsp:nvSpPr>
      <dsp:spPr>
        <a:xfrm>
          <a:off x="0" y="4147272"/>
          <a:ext cx="4591050" cy="1036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ONE RULE: You cannot point at another person. </a:t>
          </a:r>
        </a:p>
      </dsp:txBody>
      <dsp:txXfrm>
        <a:off x="0" y="4147272"/>
        <a:ext cx="4591050" cy="10366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2C0AC-C3A5-CD4E-B98D-A97806F852D9}">
      <dsp:nvSpPr>
        <dsp:cNvPr id="0" name=""/>
        <dsp:cNvSpPr/>
      </dsp:nvSpPr>
      <dsp:spPr>
        <a:xfrm>
          <a:off x="0" y="0"/>
          <a:ext cx="481717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39139A-F760-F842-8FE2-B4D84563A38A}">
      <dsp:nvSpPr>
        <dsp:cNvPr id="0" name=""/>
        <dsp:cNvSpPr/>
      </dsp:nvSpPr>
      <dsp:spPr>
        <a:xfrm>
          <a:off x="0" y="0"/>
          <a:ext cx="4817176" cy="127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Builds spontaneity and reduces fear of mistakes</a:t>
          </a:r>
        </a:p>
      </dsp:txBody>
      <dsp:txXfrm>
        <a:off x="0" y="0"/>
        <a:ext cx="4817176" cy="1271361"/>
      </dsp:txXfrm>
    </dsp:sp>
    <dsp:sp modelId="{D65424BD-B1F1-E34D-9B0F-1FD3BB761847}">
      <dsp:nvSpPr>
        <dsp:cNvPr id="0" name=""/>
        <dsp:cNvSpPr/>
      </dsp:nvSpPr>
      <dsp:spPr>
        <a:xfrm>
          <a:off x="0" y="1271361"/>
          <a:ext cx="481717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44B7AF-4567-E040-AE4E-BB610BE347AF}">
      <dsp:nvSpPr>
        <dsp:cNvPr id="0" name=""/>
        <dsp:cNvSpPr/>
      </dsp:nvSpPr>
      <dsp:spPr>
        <a:xfrm>
          <a:off x="0" y="1271361"/>
          <a:ext cx="4817176" cy="127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Encourages non-linear thinking, key in developing innovative ideas</a:t>
          </a:r>
        </a:p>
      </dsp:txBody>
      <dsp:txXfrm>
        <a:off x="0" y="1271361"/>
        <a:ext cx="4817176" cy="1271361"/>
      </dsp:txXfrm>
    </dsp:sp>
    <dsp:sp modelId="{B29C41B3-E072-DD4C-9E11-486917FBC703}">
      <dsp:nvSpPr>
        <dsp:cNvPr id="0" name=""/>
        <dsp:cNvSpPr/>
      </dsp:nvSpPr>
      <dsp:spPr>
        <a:xfrm>
          <a:off x="0" y="2542722"/>
          <a:ext cx="481717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0E7BDB-1405-E842-BDF9-C224D8409D30}">
      <dsp:nvSpPr>
        <dsp:cNvPr id="0" name=""/>
        <dsp:cNvSpPr/>
      </dsp:nvSpPr>
      <dsp:spPr>
        <a:xfrm>
          <a:off x="0" y="2542722"/>
          <a:ext cx="4817176" cy="127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Promotes quick responses and adaptability in communication</a:t>
          </a:r>
        </a:p>
      </dsp:txBody>
      <dsp:txXfrm>
        <a:off x="0" y="2542722"/>
        <a:ext cx="4817176" cy="1271361"/>
      </dsp:txXfrm>
    </dsp:sp>
    <dsp:sp modelId="{CDD96D88-AF54-7B49-803D-9CB91214F8D5}">
      <dsp:nvSpPr>
        <dsp:cNvPr id="0" name=""/>
        <dsp:cNvSpPr/>
      </dsp:nvSpPr>
      <dsp:spPr>
        <a:xfrm>
          <a:off x="0" y="3814083"/>
          <a:ext cx="481717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56115-C406-9041-A166-6D807D76C08C}">
      <dsp:nvSpPr>
        <dsp:cNvPr id="0" name=""/>
        <dsp:cNvSpPr/>
      </dsp:nvSpPr>
      <dsp:spPr>
        <a:xfrm>
          <a:off x="0" y="3814083"/>
          <a:ext cx="4817176" cy="1271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Opens up the student’s mind and gives them a door into their creative self. </a:t>
          </a:r>
        </a:p>
      </dsp:txBody>
      <dsp:txXfrm>
        <a:off x="0" y="3814083"/>
        <a:ext cx="4817176" cy="127136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FF543-9555-804D-8524-046008159C88}">
      <dsp:nvSpPr>
        <dsp:cNvPr id="0" name=""/>
        <dsp:cNvSpPr/>
      </dsp:nvSpPr>
      <dsp:spPr>
        <a:xfrm>
          <a:off x="0" y="56450"/>
          <a:ext cx="822960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Played in pairs as a “normal” conversation.</a:t>
          </a:r>
        </a:p>
      </dsp:txBody>
      <dsp:txXfrm>
        <a:off x="40724" y="97174"/>
        <a:ext cx="8148152" cy="752780"/>
      </dsp:txXfrm>
    </dsp:sp>
    <dsp:sp modelId="{C9A75E8F-BEA2-FD4D-AEBF-4E0EB8D71511}">
      <dsp:nvSpPr>
        <dsp:cNvPr id="0" name=""/>
        <dsp:cNvSpPr/>
      </dsp:nvSpPr>
      <dsp:spPr>
        <a:xfrm>
          <a:off x="0" y="951159"/>
          <a:ext cx="822960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Player A starts a conversation with a sentence. </a:t>
          </a:r>
        </a:p>
      </dsp:txBody>
      <dsp:txXfrm>
        <a:off x="40724" y="991883"/>
        <a:ext cx="8148152" cy="752780"/>
      </dsp:txXfrm>
    </dsp:sp>
    <dsp:sp modelId="{A0B00EA7-5406-534B-8017-74C38BBD7281}">
      <dsp:nvSpPr>
        <dsp:cNvPr id="0" name=""/>
        <dsp:cNvSpPr/>
      </dsp:nvSpPr>
      <dsp:spPr>
        <a:xfrm>
          <a:off x="0" y="1845867"/>
          <a:ext cx="822960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Player B responds, but the first word of their sentence has to the be the last word of Player A’s Sentence. </a:t>
          </a:r>
        </a:p>
      </dsp:txBody>
      <dsp:txXfrm>
        <a:off x="40724" y="1886591"/>
        <a:ext cx="8148152" cy="752780"/>
      </dsp:txXfrm>
    </dsp:sp>
    <dsp:sp modelId="{024F2FDA-190B-1C40-A199-94BB363B2DA3}">
      <dsp:nvSpPr>
        <dsp:cNvPr id="0" name=""/>
        <dsp:cNvSpPr/>
      </dsp:nvSpPr>
      <dsp:spPr>
        <a:xfrm>
          <a:off x="0" y="2740575"/>
          <a:ext cx="822960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Player A responds back, using the last word of Player B’s sentence as their first word. </a:t>
          </a:r>
        </a:p>
      </dsp:txBody>
      <dsp:txXfrm>
        <a:off x="40724" y="2781299"/>
        <a:ext cx="8148152" cy="752780"/>
      </dsp:txXfrm>
    </dsp:sp>
    <dsp:sp modelId="{8B24D7A5-982E-7748-9525-42AB08C1B4B5}">
      <dsp:nvSpPr>
        <dsp:cNvPr id="0" name=""/>
        <dsp:cNvSpPr/>
      </dsp:nvSpPr>
      <dsp:spPr>
        <a:xfrm>
          <a:off x="0" y="3635283"/>
          <a:ext cx="8229600" cy="8342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The game continues as long as you want. </a:t>
          </a:r>
        </a:p>
      </dsp:txBody>
      <dsp:txXfrm>
        <a:off x="40724" y="3676007"/>
        <a:ext cx="8148152" cy="752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6BB4B-7F26-B44F-B786-300A6A9D18D9}">
      <dsp:nvSpPr>
        <dsp:cNvPr id="0" name=""/>
        <dsp:cNvSpPr/>
      </dsp:nvSpPr>
      <dsp:spPr>
        <a:xfrm>
          <a:off x="2319112" y="796895"/>
          <a:ext cx="502959" cy="91440"/>
        </a:xfrm>
        <a:custGeom>
          <a:avLst/>
          <a:gdLst/>
          <a:ahLst/>
          <a:cxnLst/>
          <a:rect l="0" t="0" r="0" b="0"/>
          <a:pathLst>
            <a:path>
              <a:moveTo>
                <a:pt x="0" y="45720"/>
              </a:moveTo>
              <a:lnTo>
                <a:pt x="502959"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7253" y="839947"/>
        <a:ext cx="26677" cy="5335"/>
      </dsp:txXfrm>
    </dsp:sp>
    <dsp:sp modelId="{CB6E757B-4AAB-2242-B764-A9F3377BA8DA}">
      <dsp:nvSpPr>
        <dsp:cNvPr id="0" name=""/>
        <dsp:cNvSpPr/>
      </dsp:nvSpPr>
      <dsp:spPr>
        <a:xfrm>
          <a:off x="1086" y="146667"/>
          <a:ext cx="2319825" cy="139189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933450">
            <a:lnSpc>
              <a:spcPct val="90000"/>
            </a:lnSpc>
            <a:spcBef>
              <a:spcPct val="0"/>
            </a:spcBef>
            <a:spcAft>
              <a:spcPct val="35000"/>
            </a:spcAft>
            <a:buNone/>
          </a:pPr>
          <a:r>
            <a:rPr lang="en-US" sz="2100" kern="1200"/>
            <a:t>A: What great weather we have today!</a:t>
          </a:r>
        </a:p>
      </dsp:txBody>
      <dsp:txXfrm>
        <a:off x="1086" y="146667"/>
        <a:ext cx="2319825" cy="1391895"/>
      </dsp:txXfrm>
    </dsp:sp>
    <dsp:sp modelId="{0EDF8B2D-F09A-C34A-B668-C493F434153F}">
      <dsp:nvSpPr>
        <dsp:cNvPr id="0" name=""/>
        <dsp:cNvSpPr/>
      </dsp:nvSpPr>
      <dsp:spPr>
        <a:xfrm>
          <a:off x="1160999" y="1536763"/>
          <a:ext cx="2853385" cy="502959"/>
        </a:xfrm>
        <a:custGeom>
          <a:avLst/>
          <a:gdLst/>
          <a:ahLst/>
          <a:cxnLst/>
          <a:rect l="0" t="0" r="0" b="0"/>
          <a:pathLst>
            <a:path>
              <a:moveTo>
                <a:pt x="2853385" y="0"/>
              </a:moveTo>
              <a:lnTo>
                <a:pt x="2853385" y="268579"/>
              </a:lnTo>
              <a:lnTo>
                <a:pt x="0" y="268579"/>
              </a:lnTo>
              <a:lnTo>
                <a:pt x="0" y="502959"/>
              </a:lnTo>
            </a:path>
          </a:pathLst>
        </a:custGeom>
        <a:noFill/>
        <a:ln w="9525" cap="flat" cmpd="sng" algn="ctr">
          <a:solidFill>
            <a:schemeClr val="accent2">
              <a:hueOff val="1170380"/>
              <a:satOff val="-1460"/>
              <a:lumOff val="34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5120" y="1785575"/>
        <a:ext cx="145142" cy="5335"/>
      </dsp:txXfrm>
    </dsp:sp>
    <dsp:sp modelId="{F91C6ECF-372F-3142-AEDE-E62F0DAA901A}">
      <dsp:nvSpPr>
        <dsp:cNvPr id="0" name=""/>
        <dsp:cNvSpPr/>
      </dsp:nvSpPr>
      <dsp:spPr>
        <a:xfrm>
          <a:off x="2854471" y="146667"/>
          <a:ext cx="2319825" cy="1391895"/>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933450">
            <a:lnSpc>
              <a:spcPct val="90000"/>
            </a:lnSpc>
            <a:spcBef>
              <a:spcPct val="0"/>
            </a:spcBef>
            <a:spcAft>
              <a:spcPct val="35000"/>
            </a:spcAft>
            <a:buNone/>
          </a:pPr>
          <a:r>
            <a:rPr lang="en-US" sz="2100" kern="1200"/>
            <a:t>B: Today is an incredible day to go swimming. </a:t>
          </a:r>
        </a:p>
      </dsp:txBody>
      <dsp:txXfrm>
        <a:off x="2854471" y="146667"/>
        <a:ext cx="2319825" cy="1391895"/>
      </dsp:txXfrm>
    </dsp:sp>
    <dsp:sp modelId="{4E6756EB-036A-D74E-973F-B0AF3B6C237F}">
      <dsp:nvSpPr>
        <dsp:cNvPr id="0" name=""/>
        <dsp:cNvSpPr/>
      </dsp:nvSpPr>
      <dsp:spPr>
        <a:xfrm>
          <a:off x="2319112" y="2722350"/>
          <a:ext cx="502959" cy="91440"/>
        </a:xfrm>
        <a:custGeom>
          <a:avLst/>
          <a:gdLst/>
          <a:ahLst/>
          <a:cxnLst/>
          <a:rect l="0" t="0" r="0" b="0"/>
          <a:pathLst>
            <a:path>
              <a:moveTo>
                <a:pt x="0" y="45720"/>
              </a:moveTo>
              <a:lnTo>
                <a:pt x="502959" y="45720"/>
              </a:lnTo>
            </a:path>
          </a:pathLst>
        </a:custGeom>
        <a:noFill/>
        <a:ln w="9525" cap="flat" cmpd="sng" algn="ctr">
          <a:solidFill>
            <a:schemeClr val="accent2">
              <a:hueOff val="2340760"/>
              <a:satOff val="-2919"/>
              <a:lumOff val="68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7253" y="2765402"/>
        <a:ext cx="26677" cy="5335"/>
      </dsp:txXfrm>
    </dsp:sp>
    <dsp:sp modelId="{23261FCF-4995-094B-9339-0950255F9A5C}">
      <dsp:nvSpPr>
        <dsp:cNvPr id="0" name=""/>
        <dsp:cNvSpPr/>
      </dsp:nvSpPr>
      <dsp:spPr>
        <a:xfrm>
          <a:off x="1086" y="2072122"/>
          <a:ext cx="2319825" cy="1391895"/>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933450">
            <a:lnSpc>
              <a:spcPct val="90000"/>
            </a:lnSpc>
            <a:spcBef>
              <a:spcPct val="0"/>
            </a:spcBef>
            <a:spcAft>
              <a:spcPct val="35000"/>
            </a:spcAft>
            <a:buNone/>
          </a:pPr>
          <a:r>
            <a:rPr lang="en-US" sz="2100" kern="1200"/>
            <a:t>A: Swimming is one of my favorite activities. </a:t>
          </a:r>
        </a:p>
      </dsp:txBody>
      <dsp:txXfrm>
        <a:off x="1086" y="2072122"/>
        <a:ext cx="2319825" cy="1391895"/>
      </dsp:txXfrm>
    </dsp:sp>
    <dsp:sp modelId="{F8A4A891-3E0E-FC44-9921-820CF7226CB4}">
      <dsp:nvSpPr>
        <dsp:cNvPr id="0" name=""/>
        <dsp:cNvSpPr/>
      </dsp:nvSpPr>
      <dsp:spPr>
        <a:xfrm>
          <a:off x="1160999" y="3462218"/>
          <a:ext cx="2853385" cy="502959"/>
        </a:xfrm>
        <a:custGeom>
          <a:avLst/>
          <a:gdLst/>
          <a:ahLst/>
          <a:cxnLst/>
          <a:rect l="0" t="0" r="0" b="0"/>
          <a:pathLst>
            <a:path>
              <a:moveTo>
                <a:pt x="2853385" y="0"/>
              </a:moveTo>
              <a:lnTo>
                <a:pt x="2853385" y="268579"/>
              </a:lnTo>
              <a:lnTo>
                <a:pt x="0" y="268579"/>
              </a:lnTo>
              <a:lnTo>
                <a:pt x="0" y="502959"/>
              </a:lnTo>
            </a:path>
          </a:pathLst>
        </a:custGeom>
        <a:noFill/>
        <a:ln w="9525" cap="flat" cmpd="sng" algn="ctr">
          <a:solidFill>
            <a:schemeClr val="accent2">
              <a:hueOff val="3511140"/>
              <a:satOff val="-4379"/>
              <a:lumOff val="103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5120" y="3711030"/>
        <a:ext cx="145142" cy="5335"/>
      </dsp:txXfrm>
    </dsp:sp>
    <dsp:sp modelId="{3C8853EA-5DD2-564D-9109-07021D191B6B}">
      <dsp:nvSpPr>
        <dsp:cNvPr id="0" name=""/>
        <dsp:cNvSpPr/>
      </dsp:nvSpPr>
      <dsp:spPr>
        <a:xfrm>
          <a:off x="2854471" y="2072122"/>
          <a:ext cx="2319825" cy="1391895"/>
        </a:xfrm>
        <a:prstGeom prst="rect">
          <a:avLst/>
        </a:prstGeom>
        <a:solidFill>
          <a:schemeClr val="accent2">
            <a:hueOff val="2808912"/>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933450">
            <a:lnSpc>
              <a:spcPct val="90000"/>
            </a:lnSpc>
            <a:spcBef>
              <a:spcPct val="0"/>
            </a:spcBef>
            <a:spcAft>
              <a:spcPct val="35000"/>
            </a:spcAft>
            <a:buNone/>
          </a:pPr>
          <a:r>
            <a:rPr lang="en-US" sz="2100" kern="1200"/>
            <a:t>B: Activities with my kids fill up my calendar. </a:t>
          </a:r>
        </a:p>
      </dsp:txBody>
      <dsp:txXfrm>
        <a:off x="2854471" y="2072122"/>
        <a:ext cx="2319825" cy="1391895"/>
      </dsp:txXfrm>
    </dsp:sp>
    <dsp:sp modelId="{00032583-975B-BB40-B288-CBFA35A5BFFC}">
      <dsp:nvSpPr>
        <dsp:cNvPr id="0" name=""/>
        <dsp:cNvSpPr/>
      </dsp:nvSpPr>
      <dsp:spPr>
        <a:xfrm>
          <a:off x="2319112" y="4647805"/>
          <a:ext cx="502959" cy="91440"/>
        </a:xfrm>
        <a:custGeom>
          <a:avLst/>
          <a:gdLst/>
          <a:ahLst/>
          <a:cxnLst/>
          <a:rect l="0" t="0" r="0" b="0"/>
          <a:pathLst>
            <a:path>
              <a:moveTo>
                <a:pt x="0" y="45720"/>
              </a:moveTo>
              <a:lnTo>
                <a:pt x="502959" y="45720"/>
              </a:lnTo>
            </a:path>
          </a:pathLst>
        </a:custGeom>
        <a:noFill/>
        <a:ln w="9525" cap="flat" cmpd="sng" algn="ctr">
          <a:solidFill>
            <a:schemeClr val="accent2">
              <a:hueOff val="4681520"/>
              <a:satOff val="-5839"/>
              <a:lumOff val="137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57253" y="4690857"/>
        <a:ext cx="26677" cy="5335"/>
      </dsp:txXfrm>
    </dsp:sp>
    <dsp:sp modelId="{A88D7685-2064-1941-AC6D-56FEEDB3DE50}">
      <dsp:nvSpPr>
        <dsp:cNvPr id="0" name=""/>
        <dsp:cNvSpPr/>
      </dsp:nvSpPr>
      <dsp:spPr>
        <a:xfrm>
          <a:off x="1086" y="3997577"/>
          <a:ext cx="2319825" cy="1391895"/>
        </a:xfrm>
        <a:prstGeom prst="rect">
          <a:avLst/>
        </a:prstGeom>
        <a:solidFill>
          <a:schemeClr val="accent2">
            <a:hueOff val="3745216"/>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933450">
            <a:lnSpc>
              <a:spcPct val="90000"/>
            </a:lnSpc>
            <a:spcBef>
              <a:spcPct val="0"/>
            </a:spcBef>
            <a:spcAft>
              <a:spcPct val="35000"/>
            </a:spcAft>
            <a:buNone/>
          </a:pPr>
          <a:r>
            <a:rPr lang="en-US" sz="2100" kern="1200"/>
            <a:t>A: Calendar invites for play dates must keep you busy. </a:t>
          </a:r>
        </a:p>
      </dsp:txBody>
      <dsp:txXfrm>
        <a:off x="1086" y="3997577"/>
        <a:ext cx="2319825" cy="1391895"/>
      </dsp:txXfrm>
    </dsp:sp>
    <dsp:sp modelId="{84D4F6A1-CB90-E34C-B460-EF922916EF18}">
      <dsp:nvSpPr>
        <dsp:cNvPr id="0" name=""/>
        <dsp:cNvSpPr/>
      </dsp:nvSpPr>
      <dsp:spPr>
        <a:xfrm>
          <a:off x="2854471" y="3997577"/>
          <a:ext cx="2319825" cy="1391895"/>
        </a:xfrm>
        <a:prstGeom prst="rect">
          <a:avLst/>
        </a:prstGeom>
        <a:solidFill>
          <a:schemeClr val="accent2">
            <a:hueOff val="4681520"/>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673" tIns="119320" rIns="113673" bIns="119320" numCol="1" spcCol="1270" anchor="ctr" anchorCtr="0">
          <a:noAutofit/>
        </a:bodyPr>
        <a:lstStyle/>
        <a:p>
          <a:pPr marL="0" lvl="0" indent="0" algn="ctr" defTabSz="933450">
            <a:lnSpc>
              <a:spcPct val="90000"/>
            </a:lnSpc>
            <a:spcBef>
              <a:spcPct val="0"/>
            </a:spcBef>
            <a:spcAft>
              <a:spcPct val="35000"/>
            </a:spcAft>
            <a:buNone/>
          </a:pPr>
          <a:r>
            <a:rPr lang="en-US" sz="2100" kern="1200"/>
            <a:t>B: Busy! That’s putting it lightly!</a:t>
          </a:r>
        </a:p>
      </dsp:txBody>
      <dsp:txXfrm>
        <a:off x="2854471" y="3997577"/>
        <a:ext cx="2319825" cy="139189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5/5/25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5/5/25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5/5/25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5/5/25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17807" y="1693867"/>
            <a:ext cx="8439806" cy="3143211"/>
          </a:xfrm>
        </p:spPr>
        <p:txBody>
          <a:bodyPr anchor="b">
            <a:noAutofit/>
          </a:bodyPr>
          <a:lstStyle/>
          <a:p>
            <a:r>
              <a:rPr lang="en-US" sz="3600" i="1" dirty="0">
                <a:solidFill>
                  <a:schemeClr val="bg1"/>
                </a:solidFill>
                <a:effectLst/>
                <a:latin typeface="Helvetica" pitchFamily="2" charset="0"/>
              </a:rPr>
              <a:t>Improv for Student Success: </a:t>
            </a:r>
            <a:br>
              <a:rPr lang="en-US" sz="3600" i="1" dirty="0">
                <a:solidFill>
                  <a:schemeClr val="bg1"/>
                </a:solidFill>
                <a:effectLst/>
                <a:latin typeface="Helvetica" pitchFamily="2" charset="0"/>
              </a:rPr>
            </a:br>
            <a:r>
              <a:rPr lang="en-US" sz="3600" i="1" dirty="0">
                <a:solidFill>
                  <a:schemeClr val="bg1"/>
                </a:solidFill>
                <a:effectLst/>
                <a:latin typeface="Helvetica" pitchFamily="2" charset="0"/>
              </a:rPr>
              <a:t>Building Communication,</a:t>
            </a:r>
            <a:br>
              <a:rPr lang="en-US" sz="3600" dirty="0">
                <a:solidFill>
                  <a:schemeClr val="bg1"/>
                </a:solidFill>
                <a:effectLst/>
                <a:latin typeface="Helvetica" pitchFamily="2" charset="0"/>
              </a:rPr>
            </a:br>
            <a:r>
              <a:rPr lang="en-US" sz="3600" i="1" dirty="0">
                <a:solidFill>
                  <a:schemeClr val="bg1"/>
                </a:solidFill>
                <a:effectLst/>
                <a:latin typeface="Helvetica" pitchFamily="2" charset="0"/>
              </a:rPr>
              <a:t>Confidence, and Community in the Classroom</a:t>
            </a:r>
            <a:br>
              <a:rPr lang="en-US" sz="3600" dirty="0">
                <a:effectLst/>
                <a:latin typeface="Helvetica" pitchFamily="2" charset="0"/>
              </a:rPr>
            </a:br>
            <a:br>
              <a:rPr lang="en-US" sz="2800" dirty="0">
                <a:solidFill>
                  <a:srgbClr val="FFFFFF"/>
                </a:solidFill>
              </a:rPr>
            </a:br>
            <a:r>
              <a:rPr lang="en-US" sz="2800" dirty="0">
                <a:solidFill>
                  <a:srgbClr val="FFFFFF"/>
                </a:solidFill>
              </a:rPr>
              <a:t>KSU </a:t>
            </a:r>
            <a:r>
              <a:rPr lang="en-US" sz="2800" dirty="0" err="1">
                <a:solidFill>
                  <a:srgbClr val="FFFFFF"/>
                </a:solidFill>
              </a:rPr>
              <a:t>Radow</a:t>
            </a:r>
            <a:r>
              <a:rPr lang="en-US" sz="2800" dirty="0">
                <a:solidFill>
                  <a:srgbClr val="FFFFFF"/>
                </a:solidFill>
              </a:rPr>
              <a:t> College Student Success Summit</a:t>
            </a:r>
            <a:br>
              <a:rPr lang="en-US" sz="2800" dirty="0">
                <a:solidFill>
                  <a:srgbClr val="FFFFFF"/>
                </a:solidFill>
              </a:rPr>
            </a:br>
            <a:r>
              <a:rPr lang="en-US" sz="2800" dirty="0">
                <a:solidFill>
                  <a:srgbClr val="FFFFFF"/>
                </a:solidFill>
              </a:rPr>
              <a:t>May 12, 2025</a:t>
            </a:r>
            <a:br>
              <a:rPr lang="en-US" sz="2800" dirty="0">
                <a:solidFill>
                  <a:srgbClr val="FFFFFF"/>
                </a:solidFill>
              </a:rPr>
            </a:br>
            <a:br>
              <a:rPr lang="en-US" sz="2800" dirty="0">
                <a:solidFill>
                  <a:srgbClr val="FFFFFF"/>
                </a:solidFill>
              </a:rPr>
            </a:br>
            <a:endParaRPr lang="en-US" sz="2800" dirty="0">
              <a:solidFill>
                <a:srgbClr val="FFFFFF"/>
              </a:solidFill>
            </a:endParaRPr>
          </a:p>
        </p:txBody>
      </p:sp>
      <p:sp>
        <p:nvSpPr>
          <p:cNvPr id="3" name="Subtitle 2"/>
          <p:cNvSpPr>
            <a:spLocks noGrp="1"/>
          </p:cNvSpPr>
          <p:nvPr>
            <p:ph type="subTitle" idx="1"/>
          </p:nvPr>
        </p:nvSpPr>
        <p:spPr>
          <a:xfrm>
            <a:off x="241738" y="4398682"/>
            <a:ext cx="8791944" cy="2128242"/>
          </a:xfrm>
        </p:spPr>
        <p:txBody>
          <a:bodyPr anchor="ctr">
            <a:normAutofit fontScale="85000" lnSpcReduction="10000"/>
          </a:bodyPr>
          <a:lstStyle/>
          <a:p>
            <a:br>
              <a:rPr lang="en-US" sz="3200" dirty="0">
                <a:solidFill>
                  <a:schemeClr val="tx1"/>
                </a:solidFill>
              </a:rPr>
            </a:br>
            <a:r>
              <a:rPr lang="en-US" sz="3200" dirty="0">
                <a:solidFill>
                  <a:schemeClr val="tx1"/>
                </a:solidFill>
              </a:rPr>
              <a:t>Matthew Terrell</a:t>
            </a:r>
          </a:p>
          <a:p>
            <a:r>
              <a:rPr dirty="0">
                <a:solidFill>
                  <a:schemeClr val="tx1"/>
                </a:solidFill>
              </a:rPr>
              <a:t>Assistant Professor</a:t>
            </a:r>
            <a:r>
              <a:rPr lang="en-US" dirty="0">
                <a:solidFill>
                  <a:schemeClr val="tx1"/>
                </a:solidFill>
              </a:rPr>
              <a:t>, </a:t>
            </a:r>
            <a:r>
              <a:rPr dirty="0">
                <a:solidFill>
                  <a:schemeClr val="tx1"/>
                </a:solidFill>
              </a:rPr>
              <a:t>School of Communication and Media</a:t>
            </a:r>
            <a:endParaRPr lang="en-US" dirty="0">
              <a:solidFill>
                <a:schemeClr val="tx1"/>
              </a:solidFill>
            </a:endParaRPr>
          </a:p>
          <a:p>
            <a:r>
              <a:rPr dirty="0">
                <a:solidFill>
                  <a:schemeClr val="tx1"/>
                </a:solidFill>
              </a:rPr>
              <a:t>Former </a:t>
            </a:r>
            <a:r>
              <a:rPr lang="en-US" dirty="0">
                <a:solidFill>
                  <a:schemeClr val="tx1"/>
                </a:solidFill>
              </a:rPr>
              <a:t>communication director</a:t>
            </a:r>
            <a:r>
              <a:rPr dirty="0">
                <a:solidFill>
                  <a:schemeClr val="tx1"/>
                </a:solidFill>
              </a:rPr>
              <a:t> with Dad’s Garage Theatre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Improving Listening Skills: </a:t>
            </a:r>
            <a:br>
              <a:rPr lang="en-US" dirty="0"/>
            </a:br>
            <a:r>
              <a:rPr dirty="0"/>
              <a:t>First Word, Last Word</a:t>
            </a:r>
          </a:p>
        </p:txBody>
      </p:sp>
      <p:graphicFrame>
        <p:nvGraphicFramePr>
          <p:cNvPr id="5" name="Content Placeholder 2">
            <a:extLst>
              <a:ext uri="{FF2B5EF4-FFF2-40B4-BE49-F238E27FC236}">
                <a16:creationId xmlns:a16="http://schemas.microsoft.com/office/drawing/2014/main" id="{79AA207E-79B0-34B7-5416-9B5CFAD97FFA}"/>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61113-2ABB-41CD-EA08-7717284F3DF3}"/>
              </a:ext>
            </a:extLst>
          </p:cNvPr>
          <p:cNvSpPr>
            <a:spLocks noGrp="1"/>
          </p:cNvSpPr>
          <p:nvPr>
            <p:ph type="title"/>
          </p:nvPr>
        </p:nvSpPr>
        <p:spPr>
          <a:xfrm>
            <a:off x="476250" y="640823"/>
            <a:ext cx="2563994" cy="5583148"/>
          </a:xfrm>
        </p:spPr>
        <p:txBody>
          <a:bodyPr anchor="ctr">
            <a:normAutofit/>
          </a:bodyPr>
          <a:lstStyle/>
          <a:p>
            <a:r>
              <a:rPr lang="en-US" sz="4700"/>
              <a:t>Example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8935026-71C6-F581-427D-74D2CC40FDEE}"/>
              </a:ext>
            </a:extLst>
          </p:cNvPr>
          <p:cNvGraphicFramePr>
            <a:graphicFrameLocks noGrp="1"/>
          </p:cNvGraphicFramePr>
          <p:nvPr>
            <p:ph idx="1"/>
            <p:extLst>
              <p:ext uri="{D42A27DB-BD31-4B8C-83A1-F6EECF244321}">
                <p14:modId xmlns:p14="http://schemas.microsoft.com/office/powerpoint/2010/main" val="806186467"/>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441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4300"/>
              <a:t>Takeaways from First Word, Last Word Game</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78EAEDA-0C27-99EC-2633-1C8DFEE3EEE0}"/>
              </a:ext>
            </a:extLst>
          </p:cNvPr>
          <p:cNvGraphicFramePr>
            <a:graphicFrameLocks noGrp="1"/>
          </p:cNvGraphicFramePr>
          <p:nvPr>
            <p:ph idx="1"/>
            <p:extLst>
              <p:ext uri="{D42A27DB-BD31-4B8C-83A1-F6EECF244321}">
                <p14:modId xmlns:p14="http://schemas.microsoft.com/office/powerpoint/2010/main" val="122617269"/>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yellow figures and a red figure on the other side">
            <a:extLst>
              <a:ext uri="{FF2B5EF4-FFF2-40B4-BE49-F238E27FC236}">
                <a16:creationId xmlns:a16="http://schemas.microsoft.com/office/drawing/2014/main" id="{CCE65760-ACD2-06D9-3BA7-62B2399A82D4}"/>
              </a:ext>
            </a:extLst>
          </p:cNvPr>
          <p:cNvPicPr>
            <a:picLocks noChangeAspect="1"/>
          </p:cNvPicPr>
          <p:nvPr/>
        </p:nvPicPr>
        <p:blipFill>
          <a:blip r:embed="rId2"/>
          <a:srcRect l="48564" r="11942" b="-2"/>
          <a:stretch/>
        </p:blipFill>
        <p:spPr>
          <a:xfrm>
            <a:off x="20" y="-2"/>
            <a:ext cx="4057627" cy="6858002"/>
          </a:xfrm>
          <a:prstGeom prst="rect">
            <a:avLst/>
          </a:prstGeom>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1"/>
            <a:ext cx="508635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4C4F8A-2335-3323-6189-E3AC0A1E5300}"/>
              </a:ext>
            </a:extLst>
          </p:cNvPr>
          <p:cNvSpPr>
            <a:spLocks noGrp="1"/>
          </p:cNvSpPr>
          <p:nvPr>
            <p:ph type="title"/>
          </p:nvPr>
        </p:nvSpPr>
        <p:spPr>
          <a:xfrm>
            <a:off x="4586487" y="405685"/>
            <a:ext cx="4098726" cy="1559301"/>
          </a:xfrm>
        </p:spPr>
        <p:txBody>
          <a:bodyPr>
            <a:normAutofit/>
          </a:bodyPr>
          <a:lstStyle/>
          <a:p>
            <a:pPr>
              <a:lnSpc>
                <a:spcPct val="90000"/>
              </a:lnSpc>
            </a:pPr>
            <a:r>
              <a:rPr lang="en-US" sz="3500"/>
              <a:t>Building Cooperation: The 'Yes, and...' Game</a:t>
            </a:r>
          </a:p>
        </p:txBody>
      </p:sp>
      <p:sp>
        <p:nvSpPr>
          <p:cNvPr id="3" name="Content Placeholder 2">
            <a:extLst>
              <a:ext uri="{FF2B5EF4-FFF2-40B4-BE49-F238E27FC236}">
                <a16:creationId xmlns:a16="http://schemas.microsoft.com/office/drawing/2014/main" id="{94E259A4-0550-8A1A-E7A9-8F360383C07E}"/>
              </a:ext>
            </a:extLst>
          </p:cNvPr>
          <p:cNvSpPr>
            <a:spLocks noGrp="1"/>
          </p:cNvSpPr>
          <p:nvPr>
            <p:ph idx="1"/>
          </p:nvPr>
        </p:nvSpPr>
        <p:spPr>
          <a:xfrm>
            <a:off x="4586487" y="2743200"/>
            <a:ext cx="3935505" cy="3496878"/>
          </a:xfrm>
        </p:spPr>
        <p:txBody>
          <a:bodyPr anchor="ctr">
            <a:normAutofit/>
          </a:bodyPr>
          <a:lstStyle/>
          <a:p>
            <a:r>
              <a:rPr lang="en-US" sz="1700"/>
              <a:t>A classic improv game teaching collaboration, played in pairs.</a:t>
            </a:r>
          </a:p>
          <a:p>
            <a:r>
              <a:rPr lang="en-US" sz="1700"/>
              <a:t>Player A makes an initial statement, Then B Responds, and A responds back… Keep on going. </a:t>
            </a:r>
          </a:p>
          <a:p>
            <a:r>
              <a:rPr lang="en-US" sz="1700"/>
              <a:t>Every responding sentence starts with "Yes, and...”</a:t>
            </a:r>
          </a:p>
          <a:p>
            <a:r>
              <a:rPr lang="en-US" sz="1700"/>
              <a:t>Each statement builds and escalates the scene</a:t>
            </a:r>
          </a:p>
          <a:p>
            <a:r>
              <a:rPr lang="en-US" sz="1700"/>
              <a:t>Encourages accepting and expanding upon others' ideas</a:t>
            </a:r>
          </a:p>
        </p:txBody>
      </p:sp>
    </p:spTree>
    <p:extLst>
      <p:ext uri="{BB962C8B-B14F-4D97-AF65-F5344CB8AC3E}">
        <p14:creationId xmlns:p14="http://schemas.microsoft.com/office/powerpoint/2010/main" val="4189349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7A622-074F-14BB-3784-1D78FB9725F8}"/>
              </a:ext>
            </a:extLst>
          </p:cNvPr>
          <p:cNvSpPr>
            <a:spLocks noGrp="1"/>
          </p:cNvSpPr>
          <p:nvPr>
            <p:ph type="title"/>
          </p:nvPr>
        </p:nvSpPr>
        <p:spPr/>
        <p:txBody>
          <a:bodyPr/>
          <a:lstStyle/>
          <a:p>
            <a:r>
              <a:rPr lang="en-US" dirty="0"/>
              <a:t>'Yes, and...' Game - Example</a:t>
            </a:r>
          </a:p>
        </p:txBody>
      </p:sp>
      <p:graphicFrame>
        <p:nvGraphicFramePr>
          <p:cNvPr id="5" name="Content Placeholder 2">
            <a:extLst>
              <a:ext uri="{FF2B5EF4-FFF2-40B4-BE49-F238E27FC236}">
                <a16:creationId xmlns:a16="http://schemas.microsoft.com/office/drawing/2014/main" id="{E3DFD028-1F30-BACD-4346-7D957601F375}"/>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852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391835"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496FF-4A2F-AB3C-E1E7-016E22A7B85C}"/>
              </a:ext>
            </a:extLst>
          </p:cNvPr>
          <p:cNvSpPr>
            <a:spLocks noGrp="1"/>
          </p:cNvSpPr>
          <p:nvPr>
            <p:ph type="title"/>
          </p:nvPr>
        </p:nvSpPr>
        <p:spPr>
          <a:xfrm>
            <a:off x="571352" y="350196"/>
            <a:ext cx="3485178" cy="1624520"/>
          </a:xfrm>
        </p:spPr>
        <p:txBody>
          <a:bodyPr anchor="ctr">
            <a:normAutofit/>
          </a:bodyPr>
          <a:lstStyle/>
          <a:p>
            <a:pPr>
              <a:lnSpc>
                <a:spcPct val="90000"/>
              </a:lnSpc>
            </a:pPr>
            <a:r>
              <a:rPr lang="en-US" sz="3500"/>
              <a:t>Takeaways from the 'Yes, and...' Game</a:t>
            </a:r>
          </a:p>
        </p:txBody>
      </p:sp>
      <p:sp>
        <p:nvSpPr>
          <p:cNvPr id="3" name="Content Placeholder 2">
            <a:extLst>
              <a:ext uri="{FF2B5EF4-FFF2-40B4-BE49-F238E27FC236}">
                <a16:creationId xmlns:a16="http://schemas.microsoft.com/office/drawing/2014/main" id="{FAA586AB-83B8-76D6-A97F-81B207E2E26A}"/>
              </a:ext>
            </a:extLst>
          </p:cNvPr>
          <p:cNvSpPr>
            <a:spLocks noGrp="1"/>
          </p:cNvSpPr>
          <p:nvPr>
            <p:ph idx="1"/>
          </p:nvPr>
        </p:nvSpPr>
        <p:spPr>
          <a:xfrm>
            <a:off x="571351" y="2743200"/>
            <a:ext cx="3485179" cy="3613149"/>
          </a:xfrm>
        </p:spPr>
        <p:txBody>
          <a:bodyPr anchor="ctr">
            <a:normAutofit/>
          </a:bodyPr>
          <a:lstStyle/>
          <a:p>
            <a:r>
              <a:rPr lang="en-US" sz="1700" dirty="0"/>
              <a:t>Teaches the value of accepting and building on ideas</a:t>
            </a:r>
          </a:p>
          <a:p>
            <a:r>
              <a:rPr lang="en-US" sz="1700" dirty="0"/>
              <a:t>Encourages positive, cooperative interactions</a:t>
            </a:r>
          </a:p>
          <a:p>
            <a:r>
              <a:rPr lang="en-US" sz="1700" dirty="0"/>
              <a:t>Highlights how accepting ideas fosters creativity</a:t>
            </a:r>
          </a:p>
          <a:p>
            <a:r>
              <a:rPr lang="en-US" sz="1700" dirty="0"/>
              <a:t>Builds confidence and teamwork in professional settings</a:t>
            </a:r>
          </a:p>
        </p:txBody>
      </p:sp>
      <p:pic>
        <p:nvPicPr>
          <p:cNvPr id="5" name="Picture 4">
            <a:extLst>
              <a:ext uri="{FF2B5EF4-FFF2-40B4-BE49-F238E27FC236}">
                <a16:creationId xmlns:a16="http://schemas.microsoft.com/office/drawing/2014/main" id="{47B394A3-55D2-BBD6-8EBF-63508153475F}"/>
              </a:ext>
            </a:extLst>
          </p:cNvPr>
          <p:cNvPicPr>
            <a:picLocks noChangeAspect="1"/>
          </p:cNvPicPr>
          <p:nvPr/>
        </p:nvPicPr>
        <p:blipFill>
          <a:blip r:embed="rId2"/>
          <a:srcRect l="33529" r="28929"/>
          <a:stretch/>
        </p:blipFill>
        <p:spPr>
          <a:xfrm>
            <a:off x="4572000" y="1"/>
            <a:ext cx="4577118" cy="6858000"/>
          </a:xfrm>
          <a:prstGeom prst="rect">
            <a:avLst/>
          </a:prstGeom>
        </p:spPr>
      </p:pic>
    </p:spTree>
    <p:extLst>
      <p:ext uri="{BB962C8B-B14F-4D97-AF65-F5344CB8AC3E}">
        <p14:creationId xmlns:p14="http://schemas.microsoft.com/office/powerpoint/2010/main" val="1845090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4A953-3030-CF95-C714-EB106648AC1B}"/>
              </a:ext>
            </a:extLst>
          </p:cNvPr>
          <p:cNvSpPr>
            <a:spLocks noGrp="1"/>
          </p:cNvSpPr>
          <p:nvPr>
            <p:ph type="title"/>
          </p:nvPr>
        </p:nvSpPr>
        <p:spPr>
          <a:xfrm>
            <a:off x="439858" y="1683756"/>
            <a:ext cx="2336449" cy="2396359"/>
          </a:xfrm>
        </p:spPr>
        <p:txBody>
          <a:bodyPr anchor="b">
            <a:normAutofit/>
          </a:bodyPr>
          <a:lstStyle/>
          <a:p>
            <a:pPr algn="r"/>
            <a:r>
              <a:rPr lang="en-US" sz="2700">
                <a:solidFill>
                  <a:srgbClr val="FFFFFF"/>
                </a:solidFill>
              </a:rPr>
              <a:t>Rock Paper Scissors Thunderdome</a:t>
            </a:r>
          </a:p>
        </p:txBody>
      </p:sp>
      <p:graphicFrame>
        <p:nvGraphicFramePr>
          <p:cNvPr id="5" name="Content Placeholder 2">
            <a:extLst>
              <a:ext uri="{FF2B5EF4-FFF2-40B4-BE49-F238E27FC236}">
                <a16:creationId xmlns:a16="http://schemas.microsoft.com/office/drawing/2014/main" id="{19CFEC69-BD01-AF45-141D-A353D8CA00E9}"/>
              </a:ext>
            </a:extLst>
          </p:cNvPr>
          <p:cNvGraphicFramePr>
            <a:graphicFrameLocks noGrp="1"/>
          </p:cNvGraphicFramePr>
          <p:nvPr>
            <p:ph idx="1"/>
            <p:extLst>
              <p:ext uri="{D42A27DB-BD31-4B8C-83A1-F6EECF244321}">
                <p14:modId xmlns:p14="http://schemas.microsoft.com/office/powerpoint/2010/main" val="3373469323"/>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4155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9D4BBB-EC20-430D-CC12-8FC2023DC910}"/>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RPS Thunderdome Takeaways</a:t>
            </a:r>
          </a:p>
        </p:txBody>
      </p:sp>
      <p:graphicFrame>
        <p:nvGraphicFramePr>
          <p:cNvPr id="5" name="Content Placeholder 2">
            <a:extLst>
              <a:ext uri="{FF2B5EF4-FFF2-40B4-BE49-F238E27FC236}">
                <a16:creationId xmlns:a16="http://schemas.microsoft.com/office/drawing/2014/main" id="{90A4B218-9B60-72E1-2003-429396223D52}"/>
              </a:ext>
            </a:extLst>
          </p:cNvPr>
          <p:cNvGraphicFramePr>
            <a:graphicFrameLocks noGrp="1"/>
          </p:cNvGraphicFramePr>
          <p:nvPr>
            <p:ph idx="1"/>
            <p:extLst>
              <p:ext uri="{D42A27DB-BD31-4B8C-83A1-F6EECF244321}">
                <p14:modId xmlns:p14="http://schemas.microsoft.com/office/powerpoint/2010/main" val="314479817"/>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7436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3300"/>
              <a:t>Collaborative Storytelling: Word at a Time Story</a:t>
            </a:r>
          </a:p>
        </p:txBody>
      </p:sp>
      <p:sp>
        <p:nvSpPr>
          <p:cNvPr id="15"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70765B8-5766-D54D-C059-8C0927BC8B00}"/>
              </a:ext>
            </a:extLst>
          </p:cNvPr>
          <p:cNvGraphicFramePr>
            <a:graphicFrameLocks noGrp="1"/>
          </p:cNvGraphicFramePr>
          <p:nvPr>
            <p:ph idx="1"/>
            <p:extLst>
              <p:ext uri="{D42A27DB-BD31-4B8C-83A1-F6EECF244321}">
                <p14:modId xmlns:p14="http://schemas.microsoft.com/office/powerpoint/2010/main" val="1633155371"/>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0F872-270C-63E2-B451-70A15205BD9A}"/>
              </a:ext>
            </a:extLst>
          </p:cNvPr>
          <p:cNvSpPr>
            <a:spLocks noGrp="1"/>
          </p:cNvSpPr>
          <p:nvPr>
            <p:ph type="title"/>
          </p:nvPr>
        </p:nvSpPr>
        <p:spPr/>
        <p:txBody>
          <a:bodyPr/>
          <a:lstStyle/>
          <a:p>
            <a:r>
              <a:rPr lang="en-US"/>
              <a:t>Example</a:t>
            </a:r>
            <a:endParaRPr lang="en-US" dirty="0"/>
          </a:p>
        </p:txBody>
      </p:sp>
      <p:graphicFrame>
        <p:nvGraphicFramePr>
          <p:cNvPr id="5" name="Content Placeholder 2">
            <a:extLst>
              <a:ext uri="{FF2B5EF4-FFF2-40B4-BE49-F238E27FC236}">
                <a16:creationId xmlns:a16="http://schemas.microsoft.com/office/drawing/2014/main" id="{6643E2A3-3E3A-A4ED-AF8A-65DE3F538D75}"/>
              </a:ext>
            </a:extLst>
          </p:cNvPr>
          <p:cNvGraphicFramePr>
            <a:graphicFrameLocks noGrp="1"/>
          </p:cNvGraphicFramePr>
          <p:nvPr>
            <p:ph idx="1"/>
            <p:extLst>
              <p:ext uri="{D42A27DB-BD31-4B8C-83A1-F6EECF244321}">
                <p14:modId xmlns:p14="http://schemas.microsoft.com/office/powerpoint/2010/main" val="40771433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84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t>- Encourages spontaneous thinking and discussion</a:t>
            </a:r>
          </a:p>
          <a:p>
            <a:r>
              <a:t>- Makes space for risk-taking and creativity in a safe environment</a:t>
            </a:r>
          </a:p>
          <a:p>
            <a:r>
              <a:t>- Builds empathy, responsiveness, and trust among students</a:t>
            </a:r>
          </a:p>
          <a:p>
            <a:r>
              <a:t>- Supports student-centered learning and inclusive participation</a:t>
            </a: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90B30-F6B9-AB65-1000-3038CB784D17}"/>
              </a:ext>
            </a:extLst>
          </p:cNvPr>
          <p:cNvSpPr>
            <a:spLocks noGrp="1"/>
          </p:cNvSpPr>
          <p:nvPr>
            <p:ph type="title"/>
          </p:nvPr>
        </p:nvSpPr>
        <p:spPr>
          <a:xfrm>
            <a:off x="157655" y="1153572"/>
            <a:ext cx="2757770" cy="4461163"/>
          </a:xfrm>
        </p:spPr>
        <p:txBody>
          <a:bodyPr>
            <a:normAutofit fontScale="90000"/>
          </a:bodyPr>
          <a:lstStyle/>
          <a:p>
            <a:r>
              <a:rPr dirty="0">
                <a:solidFill>
                  <a:schemeClr val="bg1"/>
                </a:solidFill>
              </a:rPr>
              <a:t>Why Use Improv in the Humanities Classroom?</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245D93-6674-56D8-4A7E-DEE34974C8D0}"/>
              </a:ext>
            </a:extLst>
          </p:cNvPr>
          <p:cNvSpPr>
            <a:spLocks noGrp="1"/>
          </p:cNvSpPr>
          <p:nvPr>
            <p:ph idx="1"/>
          </p:nvPr>
        </p:nvSpPr>
        <p:spPr>
          <a:xfrm>
            <a:off x="3335481" y="591344"/>
            <a:ext cx="5179868" cy="5585619"/>
          </a:xfrm>
        </p:spPr>
        <p:txBody>
          <a:bodyPr anchor="ctr">
            <a:normAutofit lnSpcReduction="10000"/>
          </a:bodyPr>
          <a:lstStyle/>
          <a:p>
            <a:r>
              <a:rPr dirty="0"/>
              <a:t>Encourages spontaneous thinking and discussion</a:t>
            </a:r>
          </a:p>
          <a:p>
            <a:r>
              <a:rPr dirty="0"/>
              <a:t>Makes space for risk-taking and creativity in a safe environment</a:t>
            </a:r>
          </a:p>
          <a:p>
            <a:r>
              <a:rPr dirty="0"/>
              <a:t>Builds empathy, responsiveness, and trust among students</a:t>
            </a:r>
          </a:p>
          <a:p>
            <a:r>
              <a:rPr dirty="0"/>
              <a:t>Supports student-centered learning and inclusive participation</a:t>
            </a:r>
          </a:p>
        </p:txBody>
      </p:sp>
    </p:spTree>
    <p:extLst>
      <p:ext uri="{BB962C8B-B14F-4D97-AF65-F5344CB8AC3E}">
        <p14:creationId xmlns:p14="http://schemas.microsoft.com/office/powerpoint/2010/main" val="3782838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pPr>
              <a:lnSpc>
                <a:spcPct val="90000"/>
              </a:lnSpc>
            </a:pPr>
            <a:r>
              <a:rPr lang="en-US" sz="4300" dirty="0"/>
              <a:t>Takeaways from Word at a Time Story</a:t>
            </a:r>
          </a:p>
        </p:txBody>
      </p:sp>
      <p:sp>
        <p:nvSpPr>
          <p:cNvPr id="2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pPr>
              <a:lnSpc>
                <a:spcPct val="90000"/>
              </a:lnSpc>
            </a:pPr>
            <a:r>
              <a:rPr lang="en-US" sz="1300" dirty="0"/>
              <a:t>Teaches collaboration and building on others’ ideas</a:t>
            </a:r>
          </a:p>
          <a:p>
            <a:pPr>
              <a:lnSpc>
                <a:spcPct val="90000"/>
              </a:lnSpc>
            </a:pPr>
            <a:r>
              <a:rPr lang="en-US" sz="1300" dirty="0"/>
              <a:t>Highlights the balance between structure and spontaneity</a:t>
            </a:r>
          </a:p>
          <a:p>
            <a:pPr>
              <a:lnSpc>
                <a:spcPct val="90000"/>
              </a:lnSpc>
            </a:pPr>
            <a:r>
              <a:rPr lang="en-US" sz="1300" dirty="0"/>
              <a:t>Helps participants let go of control, essential for teamwork</a:t>
            </a:r>
          </a:p>
          <a:p>
            <a:pPr>
              <a:lnSpc>
                <a:spcPct val="90000"/>
              </a:lnSpc>
            </a:pPr>
            <a:r>
              <a:rPr lang="en-US" sz="1300" dirty="0"/>
              <a:t>“Things happen, People Change” – If players get stuck in a loop that goes nowhere (and the dog ate a treat, then the dog took a nap, then the dog went for a walk), it shows that them that Occurrence </a:t>
            </a:r>
            <a:r>
              <a:rPr lang="en-US" sz="1300" b="0" i="0" u="none" strike="noStrike" dirty="0">
                <a:effectLst/>
                <a:latin typeface="Google Sans"/>
              </a:rPr>
              <a:t>≠ Action. </a:t>
            </a:r>
          </a:p>
          <a:p>
            <a:pPr>
              <a:lnSpc>
                <a:spcPct val="90000"/>
              </a:lnSpc>
            </a:pPr>
            <a:r>
              <a:rPr lang="en-US" sz="1300" dirty="0">
                <a:latin typeface="Google Sans"/>
              </a:rPr>
              <a:t>Action=The dog ate a treat, and liked it so much it begged for more. Then the owner realized the dog liked these treats, so he bought more of them</a:t>
            </a:r>
            <a:endParaRPr lang="en-US" sz="1300" dirty="0"/>
          </a:p>
        </p:txBody>
      </p:sp>
      <p:pic>
        <p:nvPicPr>
          <p:cNvPr id="5" name="Picture 4">
            <a:extLst>
              <a:ext uri="{FF2B5EF4-FFF2-40B4-BE49-F238E27FC236}">
                <a16:creationId xmlns:a16="http://schemas.microsoft.com/office/drawing/2014/main" id="{E8B4EE10-A82C-C73C-4840-34F2498D25D8}"/>
              </a:ext>
            </a:extLst>
          </p:cNvPr>
          <p:cNvPicPr>
            <a:picLocks noChangeAspect="1"/>
          </p:cNvPicPr>
          <p:nvPr/>
        </p:nvPicPr>
        <p:blipFill>
          <a:blip r:embed="rId2"/>
          <a:srcRect l="24987" r="24987"/>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r>
              <a:rPr lang="en-US" sz="4100" dirty="0"/>
              <a:t>Why Professors Should Use Improv</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98DEFF51-E13E-D61F-A698-12D899D968F8}"/>
              </a:ext>
            </a:extLst>
          </p:cNvPr>
          <p:cNvGraphicFramePr>
            <a:graphicFrameLocks noGrp="1"/>
          </p:cNvGraphicFramePr>
          <p:nvPr>
            <p:ph idx="1"/>
            <p:extLst>
              <p:ext uri="{D42A27DB-BD31-4B8C-83A1-F6EECF244321}">
                <p14:modId xmlns:p14="http://schemas.microsoft.com/office/powerpoint/2010/main" val="3334245144"/>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pPr>
              <a:lnSpc>
                <a:spcPct val="90000"/>
              </a:lnSpc>
            </a:pPr>
            <a:r>
              <a:rPr lang="en-US" sz="3100" dirty="0"/>
              <a:t>Key Takeaways for Professors</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14DF119-CF4B-ECEB-8866-81F57E19E4E8}"/>
              </a:ext>
            </a:extLst>
          </p:cNvPr>
          <p:cNvGraphicFramePr>
            <a:graphicFrameLocks noGrp="1"/>
          </p:cNvGraphicFramePr>
          <p:nvPr>
            <p:ph idx="1"/>
            <p:extLst>
              <p:ext uri="{D42A27DB-BD31-4B8C-83A1-F6EECF244321}">
                <p14:modId xmlns:p14="http://schemas.microsoft.com/office/powerpoint/2010/main" val="144450833"/>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256032"/>
            <a:ext cx="7879842" cy="1014984"/>
          </a:xfrm>
        </p:spPr>
        <p:txBody>
          <a:bodyPr anchor="b">
            <a:normAutofit/>
          </a:bodyPr>
          <a:lstStyle/>
          <a:p>
            <a:pPr>
              <a:lnSpc>
                <a:spcPct val="90000"/>
              </a:lnSpc>
            </a:pPr>
            <a:r>
              <a:rPr lang="en-US" sz="3400"/>
              <a:t>Final Thoughts on Improv in the Classroom</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0344F4E0-D469-08C7-0E82-52A7329364AB}"/>
              </a:ext>
            </a:extLst>
          </p:cNvPr>
          <p:cNvGraphicFramePr>
            <a:graphicFrameLocks noGrp="1"/>
          </p:cNvGraphicFramePr>
          <p:nvPr>
            <p:ph idx="1"/>
            <p:extLst>
              <p:ext uri="{D42A27DB-BD31-4B8C-83A1-F6EECF244321}">
                <p14:modId xmlns:p14="http://schemas.microsoft.com/office/powerpoint/2010/main" val="2129435003"/>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ood human figure">
            <a:extLst>
              <a:ext uri="{FF2B5EF4-FFF2-40B4-BE49-F238E27FC236}">
                <a16:creationId xmlns:a16="http://schemas.microsoft.com/office/drawing/2014/main" id="{C1074299-61B4-E7AA-3EA3-F4D4C95822A3}"/>
              </a:ext>
            </a:extLst>
          </p:cNvPr>
          <p:cNvPicPr>
            <a:picLocks noChangeAspect="1"/>
          </p:cNvPicPr>
          <p:nvPr/>
        </p:nvPicPr>
        <p:blipFill>
          <a:blip r:embed="rId2"/>
          <a:srcRect r="36720" b="-1"/>
          <a:stretch/>
        </p:blipFill>
        <p:spPr>
          <a:xfrm>
            <a:off x="2642616" y="10"/>
            <a:ext cx="6501384"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7004404"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58485" y="1122363"/>
            <a:ext cx="3017520" cy="3204134"/>
          </a:xfrm>
        </p:spPr>
        <p:txBody>
          <a:bodyPr vert="horz" lIns="91440" tIns="45720" rIns="91440" bIns="45720" rtlCol="0" anchor="b">
            <a:normAutofit/>
          </a:bodyPr>
          <a:lstStyle/>
          <a:p>
            <a:pPr algn="l" defTabSz="914400">
              <a:lnSpc>
                <a:spcPct val="90000"/>
              </a:lnSpc>
            </a:pPr>
            <a:r>
              <a:rPr lang="en-US" sz="4200">
                <a:solidFill>
                  <a:schemeClr val="bg1"/>
                </a:solidFill>
              </a:rPr>
              <a:t>Questions &amp; Discussion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EFF7B1-6CB7-47D1-AD37-B870CA2B2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FA2962B-21B6-4689-A95D-A8FF6ADE4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745280D-ED36-41FE-8EB1-CE597C99CF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9911" y="828635"/>
            <a:ext cx="304800" cy="322326"/>
            <a:chOff x="215328" y="-46937"/>
            <a:chExt cx="304800" cy="2773841"/>
          </a:xfrm>
        </p:grpSpPr>
        <p:cxnSp>
          <p:nvCxnSpPr>
            <p:cNvPr id="14" name="Straight Connector 13">
              <a:extLst>
                <a:ext uri="{FF2B5EF4-FFF2-40B4-BE49-F238E27FC236}">
                  <a16:creationId xmlns:a16="http://schemas.microsoft.com/office/drawing/2014/main" id="{3D26CEB3-5AE4-4088-AD63-396DB50F289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A9279A-AD34-474C-834E-6BF658144A5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589559-7D9A-4ECD-90BB-A5565E2DAE7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01B1A71-DCEA-4EB2-8133-98A2CD6F09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80E95A5C-1E97-41C3-9DEC-245FF6DEBF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0" name="Oval 19">
              <a:extLst>
                <a:ext uri="{FF2B5EF4-FFF2-40B4-BE49-F238E27FC236}">
                  <a16:creationId xmlns:a16="http://schemas.microsoft.com/office/drawing/2014/main" id="{8D3C3374-C720-4FCD-B6CD-AEF1D1A6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639E2EF-4D23-4EA3-B29E-D6362FF72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30820A4-6CEA-4BF7-8DE4-F5B2D2EB23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320E002-8AED-4D4F-A104-0585FFFB9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6A0BF3F3-3A09-42CE-9483-114BD01DD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233BD5C-DFC7-4EB7-B348-7C9B5B8D0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A00D2CE1-35C1-46E6-BD59-CEE668BD9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A58DCE86-9AE1-46D1-96D6-04B8B3EDF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30" name="Straight Connector 29">
              <a:extLst>
                <a:ext uri="{FF2B5EF4-FFF2-40B4-BE49-F238E27FC236}">
                  <a16:creationId xmlns:a16="http://schemas.microsoft.com/office/drawing/2014/main" id="{89B74739-D423-4F25-A976-0A6CD86D17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018E700-FF08-42AA-9237-24E7A74AD3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B3488A-8A55-403E-B9C9-75AFA0CF53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5089B9D-BA8D-4A64-B95F-33940D9D686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5" name="Rectangle 34">
            <a:extLst>
              <a:ext uri="{FF2B5EF4-FFF2-40B4-BE49-F238E27FC236}">
                <a16:creationId xmlns:a16="http://schemas.microsoft.com/office/drawing/2014/main" id="{E18403B7-F2C7-4C07-8522-21C319109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B58CC6-A99E-43AF-A467-256F19287F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38" name="Straight Connector 37">
              <a:extLst>
                <a:ext uri="{FF2B5EF4-FFF2-40B4-BE49-F238E27FC236}">
                  <a16:creationId xmlns:a16="http://schemas.microsoft.com/office/drawing/2014/main" id="{8FE97852-3A18-4317-B17E-8C45174F96F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9D0BC6E-6D0B-4589-B1BF-372BAA3839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530B892E-E062-4B0A-B79E-E55D36EC9AE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D1A4DF9-C28A-4C0A-B273-702F0C4880F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73202" y="495992"/>
            <a:ext cx="3146355" cy="5638831"/>
          </a:xfrm>
          <a:noFill/>
        </p:spPr>
        <p:txBody>
          <a:bodyPr anchor="ctr">
            <a:normAutofit/>
          </a:bodyPr>
          <a:lstStyle/>
          <a:p>
            <a:pPr algn="l"/>
            <a:r>
              <a:rPr lang="en-US" sz="4200"/>
              <a:t>Thank You!</a:t>
            </a:r>
          </a:p>
        </p:txBody>
      </p:sp>
      <p:graphicFrame>
        <p:nvGraphicFramePr>
          <p:cNvPr id="5" name="Content Placeholder 2">
            <a:extLst>
              <a:ext uri="{FF2B5EF4-FFF2-40B4-BE49-F238E27FC236}">
                <a16:creationId xmlns:a16="http://schemas.microsoft.com/office/drawing/2014/main" id="{9970D047-E84A-2A84-D31B-2FA7280EB223}"/>
              </a:ext>
            </a:extLst>
          </p:cNvPr>
          <p:cNvGraphicFramePr>
            <a:graphicFrameLocks noGrp="1"/>
          </p:cNvGraphicFramePr>
          <p:nvPr>
            <p:ph idx="1"/>
            <p:extLst>
              <p:ext uri="{D42A27DB-BD31-4B8C-83A1-F6EECF244321}">
                <p14:modId xmlns:p14="http://schemas.microsoft.com/office/powerpoint/2010/main" val="2608089762"/>
              </p:ext>
            </p:extLst>
          </p:nvPr>
        </p:nvGraphicFramePr>
        <p:xfrm>
          <a:off x="3686960" y="866585"/>
          <a:ext cx="4690291" cy="5056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t>- Strengthens close listening and interpersonal communication</a:t>
            </a:r>
          </a:p>
          <a:p>
            <a:r>
              <a:t>- Helps students overcome fear of judgment in classroom discussions</a:t>
            </a:r>
          </a:p>
          <a:p>
            <a:r>
              <a:t>- Develops confidence in presenting ideas and responding in the moment</a:t>
            </a:r>
          </a:p>
          <a:p>
            <a:r>
              <a:t>- Builds intellectual flexibility—key for writing, analysis, and discussion</a:t>
            </a:r>
          </a:p>
        </p:txBody>
      </p:sp>
      <p:sp>
        <p:nvSpPr>
          <p:cNvPr id="20" name="Rectangle 19">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dirty="0">
                <a:solidFill>
                  <a:schemeClr val="bg1"/>
                </a:solidFill>
              </a:rPr>
              <a:t>Immediate Benefits of Improv</a:t>
            </a:r>
            <a:endParaRPr dirty="0">
              <a:solidFill>
                <a:schemeClr val="bg1"/>
              </a:solidFill>
            </a:endParaRPr>
          </a:p>
        </p:txBody>
      </p:sp>
      <p:graphicFrame>
        <p:nvGraphicFramePr>
          <p:cNvPr id="23" name="Content Placeholder 2">
            <a:extLst>
              <a:ext uri="{FF2B5EF4-FFF2-40B4-BE49-F238E27FC236}">
                <a16:creationId xmlns:a16="http://schemas.microsoft.com/office/drawing/2014/main" id="{8FC764C4-0B93-EC85-E4D2-7AF2CFEFB6C0}"/>
              </a:ext>
            </a:extLst>
          </p:cNvPr>
          <p:cNvGraphicFramePr>
            <a:graphicFrameLocks noGrp="1"/>
          </p:cNvGraphicFramePr>
          <p:nvPr>
            <p:ph idx="1"/>
            <p:extLst>
              <p:ext uri="{D42A27DB-BD31-4B8C-83A1-F6EECF244321}">
                <p14:modId xmlns:p14="http://schemas.microsoft.com/office/powerpoint/2010/main" val="3593820421"/>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t>- Literature: interpretive discussion, character motivation, dialogue practice</a:t>
            </a:r>
          </a:p>
          <a:p>
            <a:r>
              <a:t>- History: cause and effect, perspective-taking, contingency in narratives</a:t>
            </a:r>
          </a:p>
          <a:p>
            <a:r>
              <a:t>- Philosophy: thought experiments, debate, questioning assumptions</a:t>
            </a:r>
          </a:p>
          <a:p>
            <a:r>
              <a:t>- Languages: vocabulary fluency, conversational flow, cultural responsiveness</a:t>
            </a:r>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dirty="0">
                <a:solidFill>
                  <a:schemeClr val="bg1"/>
                </a:solidFill>
              </a:rPr>
              <a:t>Long Term Impact of Improv</a:t>
            </a:r>
            <a:endParaRPr dirty="0">
              <a:solidFill>
                <a:schemeClr val="bg1"/>
              </a:solidFill>
            </a:endParaRPr>
          </a:p>
        </p:txBody>
      </p:sp>
      <p:graphicFrame>
        <p:nvGraphicFramePr>
          <p:cNvPr id="5" name="Content Placeholder 2">
            <a:extLst>
              <a:ext uri="{FF2B5EF4-FFF2-40B4-BE49-F238E27FC236}">
                <a16:creationId xmlns:a16="http://schemas.microsoft.com/office/drawing/2014/main" id="{85B77033-4F9C-85E7-D708-C6285721608A}"/>
              </a:ext>
            </a:extLst>
          </p:cNvPr>
          <p:cNvGraphicFramePr>
            <a:graphicFrameLocks noGrp="1"/>
          </p:cNvGraphicFramePr>
          <p:nvPr>
            <p:ph idx="1"/>
            <p:extLst>
              <p:ext uri="{D42A27DB-BD31-4B8C-83A1-F6EECF244321}">
                <p14:modId xmlns:p14="http://schemas.microsoft.com/office/powerpoint/2010/main" val="1216139069"/>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77E1FF1-DB9B-2FD7-3225-30D7493A0260}"/>
              </a:ext>
            </a:extLst>
          </p:cNvPr>
          <p:cNvSpPr>
            <a:spLocks noGrp="1"/>
          </p:cNvSpPr>
          <p:nvPr>
            <p:ph type="title"/>
          </p:nvPr>
        </p:nvSpPr>
        <p:spPr>
          <a:xfrm>
            <a:off x="1028697" y="348865"/>
            <a:ext cx="7533018" cy="877729"/>
          </a:xfrm>
        </p:spPr>
        <p:txBody>
          <a:bodyPr anchor="ctr">
            <a:normAutofit/>
          </a:bodyPr>
          <a:lstStyle/>
          <a:p>
            <a:r>
              <a:rPr lang="en-US" sz="3500">
                <a:solidFill>
                  <a:srgbClr val="FFFFFF"/>
                </a:solidFill>
              </a:rPr>
              <a:t>What Improv Is NOT</a:t>
            </a:r>
          </a:p>
        </p:txBody>
      </p:sp>
      <p:graphicFrame>
        <p:nvGraphicFramePr>
          <p:cNvPr id="21" name="Content Placeholder 2">
            <a:extLst>
              <a:ext uri="{FF2B5EF4-FFF2-40B4-BE49-F238E27FC236}">
                <a16:creationId xmlns:a16="http://schemas.microsoft.com/office/drawing/2014/main" id="{109724C3-F9E2-6DA4-62F1-DBEF227B78D9}"/>
              </a:ext>
            </a:extLst>
          </p:cNvPr>
          <p:cNvGraphicFramePr>
            <a:graphicFrameLocks noGrp="1"/>
          </p:cNvGraphicFramePr>
          <p:nvPr>
            <p:ph idx="1"/>
            <p:extLst>
              <p:ext uri="{D42A27DB-BD31-4B8C-83A1-F6EECF244321}">
                <p14:modId xmlns:p14="http://schemas.microsoft.com/office/powerpoint/2010/main" val="688816110"/>
              </p:ext>
            </p:extLst>
          </p:nvPr>
        </p:nvGraphicFramePr>
        <p:xfrm>
          <a:off x="483042" y="2112579"/>
          <a:ext cx="8195871"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7308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9143999"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096642" y="0"/>
            <a:ext cx="3047358"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83777" y="-3783778"/>
            <a:ext cx="1576446" cy="9144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28697" y="348865"/>
            <a:ext cx="7533018" cy="877729"/>
          </a:xfrm>
        </p:spPr>
        <p:txBody>
          <a:bodyPr anchor="ctr">
            <a:normAutofit/>
          </a:bodyPr>
          <a:lstStyle/>
          <a:p>
            <a:r>
              <a:rPr lang="en-US" sz="3500">
                <a:solidFill>
                  <a:srgbClr val="FFFFFF"/>
                </a:solidFill>
              </a:rPr>
              <a:t>Improv for Media &amp; Communication</a:t>
            </a:r>
          </a:p>
        </p:txBody>
      </p:sp>
      <p:graphicFrame>
        <p:nvGraphicFramePr>
          <p:cNvPr id="5" name="Content Placeholder 2">
            <a:extLst>
              <a:ext uri="{FF2B5EF4-FFF2-40B4-BE49-F238E27FC236}">
                <a16:creationId xmlns:a16="http://schemas.microsoft.com/office/drawing/2014/main" id="{0B09D765-09AD-17E0-E6A1-20F4E1565B17}"/>
              </a:ext>
            </a:extLst>
          </p:cNvPr>
          <p:cNvGraphicFramePr>
            <a:graphicFrameLocks noGrp="1"/>
          </p:cNvGraphicFramePr>
          <p:nvPr>
            <p:ph idx="1"/>
            <p:extLst>
              <p:ext uri="{D42A27DB-BD31-4B8C-83A1-F6EECF244321}">
                <p14:modId xmlns:p14="http://schemas.microsoft.com/office/powerpoint/2010/main" val="1029812825"/>
              </p:ext>
            </p:extLst>
          </p:nvPr>
        </p:nvGraphicFramePr>
        <p:xfrm>
          <a:off x="136634" y="2112579"/>
          <a:ext cx="8923283"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912768"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1DD1EE-5A05-C843-E0E3-2538B832A018}"/>
              </a:ext>
            </a:extLst>
          </p:cNvPr>
          <p:cNvSpPr>
            <a:spLocks noGrp="1"/>
          </p:cNvSpPr>
          <p:nvPr>
            <p:ph type="title"/>
          </p:nvPr>
        </p:nvSpPr>
        <p:spPr>
          <a:xfrm>
            <a:off x="628650" y="673770"/>
            <a:ext cx="2415246" cy="2027227"/>
          </a:xfrm>
        </p:spPr>
        <p:txBody>
          <a:bodyPr anchor="t">
            <a:normAutofit/>
          </a:bodyPr>
          <a:lstStyle/>
          <a:p>
            <a:r>
              <a:rPr lang="en-US" sz="4700">
                <a:solidFill>
                  <a:srgbClr val="FFFFFF"/>
                </a:solidFill>
              </a:rPr>
              <a:t>Today’s Activities</a:t>
            </a:r>
          </a:p>
        </p:txBody>
      </p:sp>
      <p:graphicFrame>
        <p:nvGraphicFramePr>
          <p:cNvPr id="5" name="Content Placeholder 2">
            <a:extLst>
              <a:ext uri="{FF2B5EF4-FFF2-40B4-BE49-F238E27FC236}">
                <a16:creationId xmlns:a16="http://schemas.microsoft.com/office/drawing/2014/main" id="{6520FB6F-CCE3-E862-5582-D9F17F826E38}"/>
              </a:ext>
            </a:extLst>
          </p:cNvPr>
          <p:cNvGraphicFramePr>
            <a:graphicFrameLocks noGrp="1"/>
          </p:cNvGraphicFramePr>
          <p:nvPr>
            <p:ph idx="1"/>
            <p:extLst>
              <p:ext uri="{D42A27DB-BD31-4B8C-83A1-F6EECF244321}">
                <p14:modId xmlns:p14="http://schemas.microsoft.com/office/powerpoint/2010/main" val="2591686099"/>
              </p:ext>
            </p:extLst>
          </p:nvPr>
        </p:nvGraphicFramePr>
        <p:xfrm>
          <a:off x="4157004" y="541606"/>
          <a:ext cx="4358346"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3723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3436144" cy="6858002"/>
            <a:chOff x="-2" y="-1"/>
            <a:chExt cx="4581527" cy="6858002"/>
          </a:xfrm>
          <a:effectLst>
            <a:outerShdw blurRad="381000" dist="50800" algn="ctr" rotWithShape="0">
              <a:srgbClr val="000000">
                <a:alpha val="10000"/>
              </a:srgbClr>
            </a:outerShdw>
          </a:effectLst>
        </p:grpSpPr>
        <p:sp>
          <p:nvSpPr>
            <p:cNvPr id="12" name="Freeform: Shape 11">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4" name="Group 13">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8" name="Freeform: Shape 17">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6" name="Freeform: Shape 15">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Title 1"/>
          <p:cNvSpPr>
            <a:spLocks noGrp="1"/>
          </p:cNvSpPr>
          <p:nvPr>
            <p:ph type="title"/>
          </p:nvPr>
        </p:nvSpPr>
        <p:spPr>
          <a:xfrm>
            <a:off x="629100" y="1641752"/>
            <a:ext cx="1991915" cy="4384188"/>
          </a:xfrm>
        </p:spPr>
        <p:txBody>
          <a:bodyPr anchor="t">
            <a:normAutofit/>
          </a:bodyPr>
          <a:lstStyle/>
          <a:p>
            <a:r>
              <a:rPr lang="en-US" sz="2700" dirty="0">
                <a:solidFill>
                  <a:schemeClr val="bg1"/>
                </a:solidFill>
              </a:rPr>
              <a:t>Building Spontaneity: Wrong Name Game</a:t>
            </a:r>
            <a:br>
              <a:rPr lang="en-US" sz="2700" dirty="0">
                <a:solidFill>
                  <a:schemeClr val="bg1"/>
                </a:solidFill>
              </a:rPr>
            </a:br>
            <a:br>
              <a:rPr lang="en-US" sz="2700" dirty="0">
                <a:solidFill>
                  <a:schemeClr val="bg1"/>
                </a:solidFill>
              </a:rPr>
            </a:br>
            <a:r>
              <a:rPr lang="en-US" sz="2700" dirty="0">
                <a:solidFill>
                  <a:schemeClr val="bg1"/>
                </a:solidFill>
              </a:rPr>
              <a:t>It’s Simply Pointing and Naming things!</a:t>
            </a:r>
          </a:p>
        </p:txBody>
      </p:sp>
      <p:graphicFrame>
        <p:nvGraphicFramePr>
          <p:cNvPr id="5" name="Content Placeholder 2">
            <a:extLst>
              <a:ext uri="{FF2B5EF4-FFF2-40B4-BE49-F238E27FC236}">
                <a16:creationId xmlns:a16="http://schemas.microsoft.com/office/drawing/2014/main" id="{913A497F-9382-0563-3451-376510ADCC7D}"/>
              </a:ext>
            </a:extLst>
          </p:cNvPr>
          <p:cNvGraphicFramePr>
            <a:graphicFrameLocks noGrp="1"/>
          </p:cNvGraphicFramePr>
          <p:nvPr>
            <p:ph idx="1"/>
            <p:extLst>
              <p:ext uri="{D42A27DB-BD31-4B8C-83A1-F6EECF244321}">
                <p14:modId xmlns:p14="http://schemas.microsoft.com/office/powerpoint/2010/main" val="1889934557"/>
              </p:ext>
            </p:extLst>
          </p:nvPr>
        </p:nvGraphicFramePr>
        <p:xfrm>
          <a:off x="3924300" y="841375"/>
          <a:ext cx="4591050" cy="5184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6F39C2-8746-4599-843B-CED156C408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5D714AD-9E94-4752-AA45-D4B0EAAB5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52"/>
            <a:ext cx="3333122" cy="632334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558" y="767258"/>
            <a:ext cx="2407001" cy="5323484"/>
          </a:xfrm>
        </p:spPr>
        <p:txBody>
          <a:bodyPr>
            <a:normAutofit/>
          </a:bodyPr>
          <a:lstStyle/>
          <a:p>
            <a:r>
              <a:rPr lang="en-US" sz="2400">
                <a:solidFill>
                  <a:schemeClr val="bg1"/>
                </a:solidFill>
              </a:rPr>
              <a:t>Takeaways from the Wrong Name Game</a:t>
            </a:r>
          </a:p>
        </p:txBody>
      </p:sp>
      <p:sp>
        <p:nvSpPr>
          <p:cNvPr id="13" name="Rectangle 12">
            <a:extLst>
              <a:ext uri="{FF2B5EF4-FFF2-40B4-BE49-F238E27FC236}">
                <a16:creationId xmlns:a16="http://schemas.microsoft.com/office/drawing/2014/main" id="{7FF89E09-42FB-4694-96E4-95652B1D8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9882"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5D3C032-881F-4579-A4BF-0FA966E9F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70645"/>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Content Placeholder 2">
            <a:extLst>
              <a:ext uri="{FF2B5EF4-FFF2-40B4-BE49-F238E27FC236}">
                <a16:creationId xmlns:a16="http://schemas.microsoft.com/office/drawing/2014/main" id="{0F3A0DB5-B234-939C-663B-07282F3ED961}"/>
              </a:ext>
            </a:extLst>
          </p:cNvPr>
          <p:cNvGraphicFramePr>
            <a:graphicFrameLocks noGrp="1"/>
          </p:cNvGraphicFramePr>
          <p:nvPr>
            <p:ph idx="1"/>
            <p:extLst>
              <p:ext uri="{D42A27DB-BD31-4B8C-83A1-F6EECF244321}">
                <p14:modId xmlns:p14="http://schemas.microsoft.com/office/powerpoint/2010/main" val="3099056155"/>
              </p:ext>
            </p:extLst>
          </p:nvPr>
        </p:nvGraphicFramePr>
        <p:xfrm>
          <a:off x="3932187" y="1005298"/>
          <a:ext cx="4817176" cy="5085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1215</TotalTime>
  <Words>1385</Words>
  <Application>Microsoft Macintosh PowerPoint</Application>
  <PresentationFormat>On-screen Show (4:3)</PresentationFormat>
  <Paragraphs>151</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Google Sans</vt:lpstr>
      <vt:lpstr>Helvetica</vt:lpstr>
      <vt:lpstr>Office Theme</vt:lpstr>
      <vt:lpstr>Improv for Student Success:  Building Communication, Confidence, and Community in the Classroom  KSU Radow College Student Success Summit May 12, 2025  </vt:lpstr>
      <vt:lpstr>Why Use Improv in the Humanities Classroom?</vt:lpstr>
      <vt:lpstr>Immediate Benefits of Improv</vt:lpstr>
      <vt:lpstr>Long Term Impact of Improv</vt:lpstr>
      <vt:lpstr>What Improv Is NOT</vt:lpstr>
      <vt:lpstr>Improv for Media &amp; Communication</vt:lpstr>
      <vt:lpstr>Today’s Activities</vt:lpstr>
      <vt:lpstr>Building Spontaneity: Wrong Name Game  It’s Simply Pointing and Naming things!</vt:lpstr>
      <vt:lpstr>Takeaways from the Wrong Name Game</vt:lpstr>
      <vt:lpstr>Improving Listening Skills:  First Word, Last Word</vt:lpstr>
      <vt:lpstr>Example</vt:lpstr>
      <vt:lpstr>Takeaways from First Word, Last Word Game</vt:lpstr>
      <vt:lpstr>Building Cooperation: The 'Yes, and...' Game</vt:lpstr>
      <vt:lpstr>'Yes, and...' Game - Example</vt:lpstr>
      <vt:lpstr>Takeaways from the 'Yes, and...' Game</vt:lpstr>
      <vt:lpstr>Rock Paper Scissors Thunderdome</vt:lpstr>
      <vt:lpstr>RPS Thunderdome Takeaways</vt:lpstr>
      <vt:lpstr>Collaborative Storytelling: Word at a Time Story</vt:lpstr>
      <vt:lpstr>Example</vt:lpstr>
      <vt:lpstr>Takeaways from Word at a Time Story</vt:lpstr>
      <vt:lpstr>Why Professors Should Use Improv</vt:lpstr>
      <vt:lpstr>Key Takeaways for Professors</vt:lpstr>
      <vt:lpstr>Final Thoughts on Improv in the Classroom</vt:lpstr>
      <vt:lpstr>Questions &amp; Discussion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Matthew Terrell</cp:lastModifiedBy>
  <cp:revision>5</cp:revision>
  <dcterms:created xsi:type="dcterms:W3CDTF">2013-01-27T09:14:16Z</dcterms:created>
  <dcterms:modified xsi:type="dcterms:W3CDTF">2025-05-05T20:26:23Z</dcterms:modified>
  <cp:category/>
</cp:coreProperties>
</file>