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Smith" userId="725eb090a8d6ccf6" providerId="LiveId" clId="{5E01A57E-4C11-42DA-8ABF-D93F781370AC}"/>
    <pc:docChg chg="modSld">
      <pc:chgData name="Valerie Smith" userId="725eb090a8d6ccf6" providerId="LiveId" clId="{5E01A57E-4C11-42DA-8ABF-D93F781370AC}" dt="2025-05-08T20:15:52.943" v="18" actId="20577"/>
      <pc:docMkLst>
        <pc:docMk/>
      </pc:docMkLst>
      <pc:sldChg chg="modSp mod">
        <pc:chgData name="Valerie Smith" userId="725eb090a8d6ccf6" providerId="LiveId" clId="{5E01A57E-4C11-42DA-8ABF-D93F781370AC}" dt="2025-05-08T20:15:52.943" v="18" actId="20577"/>
        <pc:sldMkLst>
          <pc:docMk/>
          <pc:sldMk cId="1900095568" sldId="258"/>
        </pc:sldMkLst>
        <pc:spChg chg="mod">
          <ac:chgData name="Valerie Smith" userId="725eb090a8d6ccf6" providerId="LiveId" clId="{5E01A57E-4C11-42DA-8ABF-D93F781370AC}" dt="2025-05-08T20:15:52.943" v="18" actId="20577"/>
          <ac:spMkLst>
            <pc:docMk/>
            <pc:sldMk cId="1900095568" sldId="258"/>
            <ac:spMk id="100" creationId="{2F4EF060-EA00-7E9C-23CC-3944C46F6430}"/>
          </ac:spMkLst>
        </pc:spChg>
        <pc:spChg chg="mod">
          <ac:chgData name="Valerie Smith" userId="725eb090a8d6ccf6" providerId="LiveId" clId="{5E01A57E-4C11-42DA-8ABF-D93F781370AC}" dt="2025-05-08T20:15:22.005" v="16" actId="2"/>
          <ac:spMkLst>
            <pc:docMk/>
            <pc:sldMk cId="1900095568" sldId="258"/>
            <ac:spMk id="101" creationId="{483CB58C-D270-BEF9-1DAD-FDCC2DEC1018}"/>
          </ac:spMkLst>
        </pc:spChg>
        <pc:spChg chg="mod">
          <ac:chgData name="Valerie Smith" userId="725eb090a8d6ccf6" providerId="LiveId" clId="{5E01A57E-4C11-42DA-8ABF-D93F781370AC}" dt="2025-05-08T20:15:00.576" v="4" actId="2"/>
          <ac:spMkLst>
            <pc:docMk/>
            <pc:sldMk cId="1900095568" sldId="258"/>
            <ac:spMk id="105" creationId="{85D9D7FE-1D3E-0D70-DB3D-9EC263CE9B4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5586"/>
            <a:ext cx="12192000" cy="1182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5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3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6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4489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71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03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27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4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6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4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1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4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1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0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8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3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6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9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hyperlink" Target="https://www.surveymonkey.com/r/TBHJDT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BDFD917-FB85-6C45-5C80-1BDA781E5C7A}"/>
              </a:ext>
            </a:extLst>
          </p:cNvPr>
          <p:cNvSpPr/>
          <p:nvPr/>
        </p:nvSpPr>
        <p:spPr>
          <a:xfrm>
            <a:off x="392276" y="3016824"/>
            <a:ext cx="2074246" cy="120870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FA4928C-6ABE-447F-1A67-C5807F69C721}"/>
              </a:ext>
            </a:extLst>
          </p:cNvPr>
          <p:cNvSpPr/>
          <p:nvPr/>
        </p:nvSpPr>
        <p:spPr>
          <a:xfrm>
            <a:off x="2580360" y="3016824"/>
            <a:ext cx="2077302" cy="1228476"/>
          </a:xfrm>
          <a:prstGeom prst="rect">
            <a:avLst/>
          </a:prstGeom>
          <a:solidFill>
            <a:srgbClr val="4A9BDC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E8F8932-2448-518A-4A18-C73DD3E69B0F}"/>
              </a:ext>
            </a:extLst>
          </p:cNvPr>
          <p:cNvSpPr/>
          <p:nvPr/>
        </p:nvSpPr>
        <p:spPr>
          <a:xfrm>
            <a:off x="2700593" y="1226976"/>
            <a:ext cx="1845798" cy="1777078"/>
          </a:xfrm>
          <a:prstGeom prst="ellipse">
            <a:avLst/>
          </a:prstGeom>
          <a:solidFill>
            <a:srgbClr val="4A9BDC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3" name="Title 8">
            <a:extLst>
              <a:ext uri="{FF2B5EF4-FFF2-40B4-BE49-F238E27FC236}">
                <a16:creationId xmlns:a16="http://schemas.microsoft.com/office/drawing/2014/main" id="{0A89FC7E-3980-8F45-4C70-4D96B8867E6E}"/>
              </a:ext>
            </a:extLst>
          </p:cNvPr>
          <p:cNvSpPr txBox="1">
            <a:spLocks/>
          </p:cNvSpPr>
          <p:nvPr/>
        </p:nvSpPr>
        <p:spPr>
          <a:xfrm>
            <a:off x="4053673" y="343919"/>
            <a:ext cx="7384474" cy="7350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badi" panose="020B0604020104020204" pitchFamily="34" charset="0"/>
              </a:rPr>
              <a:t>How do you feel about this assignment?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A569554-ADDE-26D4-6658-FB2F7DAD0DB6}"/>
              </a:ext>
            </a:extLst>
          </p:cNvPr>
          <p:cNvSpPr txBox="1"/>
          <p:nvPr/>
        </p:nvSpPr>
        <p:spPr>
          <a:xfrm>
            <a:off x="2660388" y="1713045"/>
            <a:ext cx="183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Teacher Confidence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83CB58C-D270-BEF9-1DAD-FDCC2DEC1018}"/>
              </a:ext>
            </a:extLst>
          </p:cNvPr>
          <p:cNvSpPr txBox="1"/>
          <p:nvPr/>
        </p:nvSpPr>
        <p:spPr>
          <a:xfrm>
            <a:off x="2589375" y="4267781"/>
            <a:ext cx="2068287" cy="1169551"/>
          </a:xfrm>
          <a:prstGeom prst="rect">
            <a:avLst/>
          </a:prstGeom>
          <a:solidFill>
            <a:srgbClr val="4A9BDC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More Teaching?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More Time?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Individual Conferences?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ngagement?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6E6E5AD-0125-64A2-727B-0E2BFEDFEE01}"/>
              </a:ext>
            </a:extLst>
          </p:cNvPr>
          <p:cNvSpPr txBox="1"/>
          <p:nvPr/>
        </p:nvSpPr>
        <p:spPr>
          <a:xfrm>
            <a:off x="9560375" y="4267781"/>
            <a:ext cx="2164306" cy="1169551"/>
          </a:xfrm>
          <a:prstGeom prst="rect">
            <a:avLst/>
          </a:prstGeom>
          <a:solidFill>
            <a:srgbClr val="E9BF35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Between Assignments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Scaffolding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End of Semester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Annual Reviews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53F65F6-C382-9D00-F289-4F8339B8D2F8}"/>
              </a:ext>
            </a:extLst>
          </p:cNvPr>
          <p:cNvSpPr txBox="1"/>
          <p:nvPr/>
        </p:nvSpPr>
        <p:spPr>
          <a:xfrm>
            <a:off x="7202356" y="4259515"/>
            <a:ext cx="2209745" cy="1384995"/>
          </a:xfrm>
          <a:prstGeom prst="rect">
            <a:avLst/>
          </a:prstGeom>
          <a:solidFill>
            <a:srgbClr val="FE801A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On a scale of 1-10, how do you feel about being able to complete this assignment by Sunday?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0143F78-82DF-3961-E944-DAFBDA836F1E}"/>
              </a:ext>
            </a:extLst>
          </p:cNvPr>
          <p:cNvSpPr txBox="1"/>
          <p:nvPr/>
        </p:nvSpPr>
        <p:spPr>
          <a:xfrm>
            <a:off x="388858" y="4251074"/>
            <a:ext cx="2083693" cy="1169551"/>
          </a:xfrm>
          <a:prstGeom prst="rect">
            <a:avLst/>
          </a:prstGeom>
          <a:solidFill>
            <a:srgbClr val="DF2E28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Questions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Concerns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Engagement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Validation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Input in Process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5D9D7FE-1D3E-0D70-DB3D-9EC263CE9B49}"/>
              </a:ext>
            </a:extLst>
          </p:cNvPr>
          <p:cNvSpPr txBox="1"/>
          <p:nvPr/>
        </p:nvSpPr>
        <p:spPr>
          <a:xfrm>
            <a:off x="4824865" y="4913159"/>
            <a:ext cx="2210288" cy="738664"/>
          </a:xfrm>
          <a:prstGeom prst="rect">
            <a:avLst/>
          </a:prstGeom>
          <a:solidFill>
            <a:srgbClr val="81BB42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Discussion Board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Kahoot/Quizziz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Answer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2F51F8E-426A-BF85-7939-58E0DA29D71D}"/>
              </a:ext>
            </a:extLst>
          </p:cNvPr>
          <p:cNvSpPr txBox="1"/>
          <p:nvPr/>
        </p:nvSpPr>
        <p:spPr>
          <a:xfrm>
            <a:off x="388857" y="5459813"/>
            <a:ext cx="4268805" cy="52322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Valerie A. Smith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Lecturer of English, Kennesaw State University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BBD6351-38A1-C419-23ED-7DFC1C193880}"/>
              </a:ext>
            </a:extLst>
          </p:cNvPr>
          <p:cNvSpPr/>
          <p:nvPr/>
        </p:nvSpPr>
        <p:spPr>
          <a:xfrm>
            <a:off x="9560374" y="2997057"/>
            <a:ext cx="2121107" cy="1228476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5" name="Picture 94" descr="Colorful overlapping people icons">
            <a:extLst>
              <a:ext uri="{FF2B5EF4-FFF2-40B4-BE49-F238E27FC236}">
                <a16:creationId xmlns:a16="http://schemas.microsoft.com/office/drawing/2014/main" id="{151D5A4B-73E9-FA77-74E9-B3DB2F95D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86885" y="3067106"/>
            <a:ext cx="1868089" cy="1081322"/>
          </a:xfrm>
          <a:prstGeom prst="rect">
            <a:avLst/>
          </a:prstGeom>
        </p:spPr>
      </p:pic>
      <p:sp>
        <p:nvSpPr>
          <p:cNvPr id="110" name="Oval 109">
            <a:extLst>
              <a:ext uri="{FF2B5EF4-FFF2-40B4-BE49-F238E27FC236}">
                <a16:creationId xmlns:a16="http://schemas.microsoft.com/office/drawing/2014/main" id="{40615051-378B-6CE5-1A3A-B370BE804122}"/>
              </a:ext>
            </a:extLst>
          </p:cNvPr>
          <p:cNvSpPr/>
          <p:nvPr/>
        </p:nvSpPr>
        <p:spPr>
          <a:xfrm>
            <a:off x="9714227" y="1202156"/>
            <a:ext cx="1845798" cy="1777078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63ED6A9-ED8E-F34B-BE9B-D8D2EE91454A}"/>
              </a:ext>
            </a:extLst>
          </p:cNvPr>
          <p:cNvSpPr txBox="1"/>
          <p:nvPr/>
        </p:nvSpPr>
        <p:spPr>
          <a:xfrm>
            <a:off x="9781242" y="1582863"/>
            <a:ext cx="1656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Reflect, Learn &amp; Grow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281634A-2048-375A-BEB0-12AAA6F5A359}"/>
              </a:ext>
            </a:extLst>
          </p:cNvPr>
          <p:cNvSpPr/>
          <p:nvPr/>
        </p:nvSpPr>
        <p:spPr>
          <a:xfrm>
            <a:off x="7372064" y="1216636"/>
            <a:ext cx="1845798" cy="1777078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08619BD-00B9-5B3C-298C-CD48AF326B17}"/>
              </a:ext>
            </a:extLst>
          </p:cNvPr>
          <p:cNvSpPr txBox="1"/>
          <p:nvPr/>
        </p:nvSpPr>
        <p:spPr>
          <a:xfrm>
            <a:off x="7504489" y="1643398"/>
            <a:ext cx="158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By a Show of Hands!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F16B775-6601-6EFA-04DB-0E5CD378A7A0}"/>
              </a:ext>
            </a:extLst>
          </p:cNvPr>
          <p:cNvSpPr/>
          <p:nvPr/>
        </p:nvSpPr>
        <p:spPr>
          <a:xfrm>
            <a:off x="7201813" y="3010705"/>
            <a:ext cx="2210288" cy="121482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97004B7-C1C6-497D-FB93-9767A5DAC470}"/>
              </a:ext>
            </a:extLst>
          </p:cNvPr>
          <p:cNvSpPr/>
          <p:nvPr/>
        </p:nvSpPr>
        <p:spPr>
          <a:xfrm>
            <a:off x="4830724" y="3018833"/>
            <a:ext cx="2210288" cy="1883985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5D4F33D-DA67-3A8A-18DB-BC08714971B2}"/>
              </a:ext>
            </a:extLst>
          </p:cNvPr>
          <p:cNvSpPr/>
          <p:nvPr/>
        </p:nvSpPr>
        <p:spPr>
          <a:xfrm>
            <a:off x="4994868" y="1226842"/>
            <a:ext cx="1845798" cy="1777078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BC875AA-0A4E-2065-E642-ACE177CC004F}"/>
              </a:ext>
            </a:extLst>
          </p:cNvPr>
          <p:cNvSpPr txBox="1"/>
          <p:nvPr/>
        </p:nvSpPr>
        <p:spPr>
          <a:xfrm>
            <a:off x="4958047" y="1584748"/>
            <a:ext cx="1997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Write an Anonymous Question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F4FE24B-372A-2124-3FE8-27F854A7AE21}"/>
              </a:ext>
            </a:extLst>
          </p:cNvPr>
          <p:cNvSpPr/>
          <p:nvPr/>
        </p:nvSpPr>
        <p:spPr>
          <a:xfrm>
            <a:off x="449818" y="1226976"/>
            <a:ext cx="1845798" cy="1777078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4EF060-EA00-7E9C-23CC-3944C46F6430}"/>
              </a:ext>
            </a:extLst>
          </p:cNvPr>
          <p:cNvSpPr txBox="1"/>
          <p:nvPr/>
        </p:nvSpPr>
        <p:spPr>
          <a:xfrm>
            <a:off x="479323" y="1690567"/>
            <a:ext cx="179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Student</a:t>
            </a:r>
            <a:endParaRPr lang="en-US" sz="2000" b="1" kern="0" noProof="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Confi</a:t>
            </a:r>
            <a:r>
              <a:rPr lang="en-US" sz="2000" b="1" kern="0" dirty="0" err="1">
                <a:solidFill>
                  <a:prstClr val="white"/>
                </a:solidFill>
                <a:latin typeface="Century Gothic" panose="020B0502020202020204"/>
              </a:rPr>
              <a:t>dence</a:t>
            </a:r>
            <a:endParaRPr lang="en-US" sz="2000" b="1" kern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1026" name="Picture 2" descr="27,000+ College Students Stock Illustrations, Royalty-Free Vector Graphics  &amp; Clip Art - iStock | College campus, College, College students studying">
            <a:extLst>
              <a:ext uri="{FF2B5EF4-FFF2-40B4-BE49-F238E27FC236}">
                <a16:creationId xmlns:a16="http://schemas.microsoft.com/office/drawing/2014/main" id="{64212E12-AE58-1153-7983-5E9C47BDA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4" y="3088085"/>
            <a:ext cx="1845798" cy="10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Teacher Clipart Images – Browse 56,300 Stock Photos, Vectors, and Video |  Adobe Stock">
            <a:extLst>
              <a:ext uri="{FF2B5EF4-FFF2-40B4-BE49-F238E27FC236}">
                <a16:creationId xmlns:a16="http://schemas.microsoft.com/office/drawing/2014/main" id="{2B1BF4AE-7029-261B-6FA9-809E2692E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93" y="3068555"/>
            <a:ext cx="1845798" cy="111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2,100+ Raising Hand In Class Stock Illustrations, Royalty-Free Vector  Graphics &amp; Clip Art - iStock | Child raising hand in class, Kid raising hand  in class, Student raising hand in class">
            <a:extLst>
              <a:ext uri="{FF2B5EF4-FFF2-40B4-BE49-F238E27FC236}">
                <a16:creationId xmlns:a16="http://schemas.microsoft.com/office/drawing/2014/main" id="{A95E8987-C8C2-A064-A8DB-152B1C6A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064" y="3100085"/>
            <a:ext cx="1845798" cy="108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ourful question marks - Free vector clipart images on creazilla.com">
            <a:extLst>
              <a:ext uri="{FF2B5EF4-FFF2-40B4-BE49-F238E27FC236}">
                <a16:creationId xmlns:a16="http://schemas.microsoft.com/office/drawing/2014/main" id="{6C69B7C1-CF6A-F562-401E-216B4865E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012764"/>
            <a:ext cx="1277599" cy="6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CA38C32A-CAA1-9FD9-59C7-313B9D8351FC}"/>
              </a:ext>
            </a:extLst>
          </p:cNvPr>
          <p:cNvSpPr txBox="1">
            <a:spLocks/>
          </p:cNvSpPr>
          <p:nvPr/>
        </p:nvSpPr>
        <p:spPr>
          <a:xfrm>
            <a:off x="7245643" y="833084"/>
            <a:ext cx="4066083" cy="39375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>
                <a:effectLst/>
                <a:latin typeface="+mn-lt"/>
              </a:rPr>
              <a:t>Assessing student confidence &amp; Engagement</a:t>
            </a:r>
            <a:endParaRPr kumimoji="0" lang="en-US" sz="120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98C30-F8CE-B28E-504C-095F5D31EE77}"/>
              </a:ext>
            </a:extLst>
          </p:cNvPr>
          <p:cNvSpPr txBox="1"/>
          <p:nvPr/>
        </p:nvSpPr>
        <p:spPr>
          <a:xfrm>
            <a:off x="4830724" y="5662163"/>
            <a:ext cx="4581377" cy="52322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7"/>
              </a:rPr>
              <a:t>https://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7"/>
              </a:rPr>
              <a:t>www.surveymonkey.com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7"/>
              </a:rPr>
              <a:t>/r/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7"/>
              </a:rPr>
              <a:t>TBHJDTS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Picture 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F987033-7E1C-8083-419E-554933F6C5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3682087"/>
            <a:ext cx="1192434" cy="119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9556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108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Abadi</vt:lpstr>
      <vt:lpstr>Arial</vt:lpstr>
      <vt:lpstr>Century Gothic</vt:lpstr>
      <vt:lpstr>Vapor Trail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Valerie Smith</dc:creator>
  <cp:lastModifiedBy>Valerie Smith</cp:lastModifiedBy>
  <cp:revision>1</cp:revision>
  <dcterms:created xsi:type="dcterms:W3CDTF">2025-03-24T16:30:09Z</dcterms:created>
  <dcterms:modified xsi:type="dcterms:W3CDTF">2025-05-08T20:16:00Z</dcterms:modified>
</cp:coreProperties>
</file>