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  <p:sldMasterId id="2147483648" r:id="rId2"/>
  </p:sldMasterIdLst>
  <p:notesMasterIdLst>
    <p:notesMasterId r:id="rId28"/>
  </p:notesMasterIdLst>
  <p:sldIdLst>
    <p:sldId id="256" r:id="rId3"/>
    <p:sldId id="1173" r:id="rId4"/>
    <p:sldId id="1166" r:id="rId5"/>
    <p:sldId id="1167" r:id="rId6"/>
    <p:sldId id="1162" r:id="rId7"/>
    <p:sldId id="585" r:id="rId8"/>
    <p:sldId id="295" r:id="rId9"/>
    <p:sldId id="586" r:id="rId10"/>
    <p:sldId id="1163" r:id="rId11"/>
    <p:sldId id="297" r:id="rId12"/>
    <p:sldId id="1161" r:id="rId13"/>
    <p:sldId id="402" r:id="rId14"/>
    <p:sldId id="401" r:id="rId15"/>
    <p:sldId id="590" r:id="rId16"/>
    <p:sldId id="261" r:id="rId17"/>
    <p:sldId id="589" r:id="rId18"/>
    <p:sldId id="587" r:id="rId19"/>
    <p:sldId id="856" r:id="rId20"/>
    <p:sldId id="1168" r:id="rId21"/>
    <p:sldId id="1169" r:id="rId22"/>
    <p:sldId id="1170" r:id="rId23"/>
    <p:sldId id="258" r:id="rId24"/>
    <p:sldId id="1171" r:id="rId25"/>
    <p:sldId id="1172" r:id="rId26"/>
    <p:sldId id="1174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FFBD"/>
    <a:srgbClr val="F5DBF2"/>
    <a:srgbClr val="FFCC00"/>
    <a:srgbClr val="E6F2DE"/>
    <a:srgbClr val="CCFF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736561-9346-4EF7-B477-61A4B80336FB}" v="806" dt="2025-05-09T15:10:13.0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90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Relationship Id="rId8" Type="http://schemas.openxmlformats.org/officeDocument/2006/relationships/slide" Target="slides/slide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ace Ko" userId="12087743-fc5c-45d1-a662-1374c72341af" providerId="ADAL" clId="{F78A8D4E-0E63-40F5-B6A8-400B3CEB710D}"/>
    <pc:docChg chg="custSel modSld">
      <pc:chgData name="Grace Ko" userId="12087743-fc5c-45d1-a662-1374c72341af" providerId="ADAL" clId="{F78A8D4E-0E63-40F5-B6A8-400B3CEB710D}" dt="2025-04-29T20:44:55.288" v="34" actId="478"/>
      <pc:docMkLst>
        <pc:docMk/>
      </pc:docMkLst>
      <pc:sldChg chg="addSp delSp modSp mod">
        <pc:chgData name="Grace Ko" userId="12087743-fc5c-45d1-a662-1374c72341af" providerId="ADAL" clId="{F78A8D4E-0E63-40F5-B6A8-400B3CEB710D}" dt="2025-04-29T20:44:55.288" v="34" actId="478"/>
        <pc:sldMkLst>
          <pc:docMk/>
          <pc:sldMk cId="2517904944" sldId="590"/>
        </pc:sldMkLst>
        <pc:graphicFrameChg chg="add mod modGraphic">
          <ac:chgData name="Grace Ko" userId="12087743-fc5c-45d1-a662-1374c72341af" providerId="ADAL" clId="{F78A8D4E-0E63-40F5-B6A8-400B3CEB710D}" dt="2025-04-29T20:44:51.572" v="33" actId="404"/>
          <ac:graphicFrameMkLst>
            <pc:docMk/>
            <pc:sldMk cId="2517904944" sldId="590"/>
            <ac:graphicFrameMk id="4" creationId="{87FE05BA-9E18-C041-03FF-DDD7F8751148}"/>
          </ac:graphicFrameMkLst>
        </pc:graphicFrameChg>
      </pc:sldChg>
    </pc:docChg>
  </pc:docChgLst>
  <pc:docChgLst>
    <pc:chgData name="Grace Ko" userId="12087743-fc5c-45d1-a662-1374c72341af" providerId="ADAL" clId="{83736561-9346-4EF7-B477-61A4B80336FB}"/>
    <pc:docChg chg="undo redo custSel addSld delSld modSld sldOrd addMainMaster delMainMaster modMainMaster">
      <pc:chgData name="Grace Ko" userId="12087743-fc5c-45d1-a662-1374c72341af" providerId="ADAL" clId="{83736561-9346-4EF7-B477-61A4B80336FB}" dt="2025-05-09T15:10:35.601" v="8450" actId="1076"/>
      <pc:docMkLst>
        <pc:docMk/>
      </pc:docMkLst>
      <pc:sldChg chg="addSp delSp modSp mod modTransition setBg modAnim">
        <pc:chgData name="Grace Ko" userId="12087743-fc5c-45d1-a662-1374c72341af" providerId="ADAL" clId="{83736561-9346-4EF7-B477-61A4B80336FB}" dt="2025-05-08T14:26:29.742" v="7890" actId="20577"/>
        <pc:sldMkLst>
          <pc:docMk/>
          <pc:sldMk cId="13594058" sldId="256"/>
        </pc:sldMkLst>
        <pc:spChg chg="mod">
          <ac:chgData name="Grace Ko" userId="12087743-fc5c-45d1-a662-1374c72341af" providerId="ADAL" clId="{83736561-9346-4EF7-B477-61A4B80336FB}" dt="2025-05-08T14:24:07.894" v="7864" actId="1036"/>
          <ac:spMkLst>
            <pc:docMk/>
            <pc:sldMk cId="13594058" sldId="256"/>
            <ac:spMk id="2" creationId="{D725777F-2AE2-7F74-A5E6-B166762D34F7}"/>
          </ac:spMkLst>
        </pc:spChg>
        <pc:spChg chg="mod">
          <ac:chgData name="Grace Ko" userId="12087743-fc5c-45d1-a662-1374c72341af" providerId="ADAL" clId="{83736561-9346-4EF7-B477-61A4B80336FB}" dt="2025-05-08T14:24:07.894" v="7864" actId="1036"/>
          <ac:spMkLst>
            <pc:docMk/>
            <pc:sldMk cId="13594058" sldId="256"/>
            <ac:spMk id="3" creationId="{8850BA7C-1E9D-A686-FFE3-9E669D422108}"/>
          </ac:spMkLst>
        </pc:spChg>
        <pc:spChg chg="add mod">
          <ac:chgData name="Grace Ko" userId="12087743-fc5c-45d1-a662-1374c72341af" providerId="ADAL" clId="{83736561-9346-4EF7-B477-61A4B80336FB}" dt="2025-05-08T14:18:07.943" v="7844" actId="20577"/>
          <ac:spMkLst>
            <pc:docMk/>
            <pc:sldMk cId="13594058" sldId="256"/>
            <ac:spMk id="4" creationId="{028259F9-6F6D-ADAD-2CE0-4151A58EF70A}"/>
          </ac:spMkLst>
        </pc:spChg>
        <pc:spChg chg="add mod ord">
          <ac:chgData name="Grace Ko" userId="12087743-fc5c-45d1-a662-1374c72341af" providerId="ADAL" clId="{83736561-9346-4EF7-B477-61A4B80336FB}" dt="2025-05-01T01:30:12.957" v="3521" actId="14100"/>
          <ac:spMkLst>
            <pc:docMk/>
            <pc:sldMk cId="13594058" sldId="256"/>
            <ac:spMk id="5" creationId="{BDD40924-2878-9955-7985-FD3F2D754872}"/>
          </ac:spMkLst>
        </pc:spChg>
        <pc:spChg chg="add mod ord">
          <ac:chgData name="Grace Ko" userId="12087743-fc5c-45d1-a662-1374c72341af" providerId="ADAL" clId="{83736561-9346-4EF7-B477-61A4B80336FB}" dt="2025-05-02T12:55:41.031" v="4203" actId="14100"/>
          <ac:spMkLst>
            <pc:docMk/>
            <pc:sldMk cId="13594058" sldId="256"/>
            <ac:spMk id="6" creationId="{EAE1594C-E69E-1948-9561-19B0E9648CC1}"/>
          </ac:spMkLst>
        </pc:spChg>
        <pc:spChg chg="add mod">
          <ac:chgData name="Grace Ko" userId="12087743-fc5c-45d1-a662-1374c72341af" providerId="ADAL" clId="{83736561-9346-4EF7-B477-61A4B80336FB}" dt="2025-05-08T14:26:29.742" v="7890" actId="20577"/>
          <ac:spMkLst>
            <pc:docMk/>
            <pc:sldMk cId="13594058" sldId="256"/>
            <ac:spMk id="7" creationId="{73130089-D4C6-BCB2-AB6E-5FD1EABD8D65}"/>
          </ac:spMkLst>
        </pc:spChg>
      </pc:sldChg>
      <pc:sldChg chg="new del">
        <pc:chgData name="Grace Ko" userId="12087743-fc5c-45d1-a662-1374c72341af" providerId="ADAL" clId="{83736561-9346-4EF7-B477-61A4B80336FB}" dt="2025-04-27T23:47:21.370" v="17" actId="47"/>
        <pc:sldMkLst>
          <pc:docMk/>
          <pc:sldMk cId="332882128" sldId="257"/>
        </pc:sldMkLst>
      </pc:sldChg>
      <pc:sldChg chg="delSp modSp add del mod">
        <pc:chgData name="Grace Ko" userId="12087743-fc5c-45d1-a662-1374c72341af" providerId="ADAL" clId="{83736561-9346-4EF7-B477-61A4B80336FB}" dt="2025-04-28T00:56:53.869" v="738" actId="47"/>
        <pc:sldMkLst>
          <pc:docMk/>
          <pc:sldMk cId="3954659178" sldId="258"/>
        </pc:sldMkLst>
      </pc:sldChg>
      <pc:sldChg chg="add">
        <pc:chgData name="Grace Ko" userId="12087743-fc5c-45d1-a662-1374c72341af" providerId="ADAL" clId="{83736561-9346-4EF7-B477-61A4B80336FB}" dt="2025-05-02T16:31:16.937" v="5170"/>
        <pc:sldMkLst>
          <pc:docMk/>
          <pc:sldMk cId="4097261008" sldId="258"/>
        </pc:sldMkLst>
      </pc:sldChg>
      <pc:sldChg chg="add del">
        <pc:chgData name="Grace Ko" userId="12087743-fc5c-45d1-a662-1374c72341af" providerId="ADAL" clId="{83736561-9346-4EF7-B477-61A4B80336FB}" dt="2025-04-28T00:51:23.292" v="706" actId="47"/>
        <pc:sldMkLst>
          <pc:docMk/>
          <pc:sldMk cId="2835428981" sldId="259"/>
        </pc:sldMkLst>
      </pc:sldChg>
      <pc:sldChg chg="add del">
        <pc:chgData name="Grace Ko" userId="12087743-fc5c-45d1-a662-1374c72341af" providerId="ADAL" clId="{83736561-9346-4EF7-B477-61A4B80336FB}" dt="2025-05-02T15:05:33.663" v="5011" actId="47"/>
        <pc:sldMkLst>
          <pc:docMk/>
          <pc:sldMk cId="1586303864" sldId="260"/>
        </pc:sldMkLst>
      </pc:sldChg>
      <pc:sldChg chg="add del">
        <pc:chgData name="Grace Ko" userId="12087743-fc5c-45d1-a662-1374c72341af" providerId="ADAL" clId="{83736561-9346-4EF7-B477-61A4B80336FB}" dt="2025-04-28T00:51:22.018" v="705" actId="47"/>
        <pc:sldMkLst>
          <pc:docMk/>
          <pc:sldMk cId="1865377736" sldId="260"/>
        </pc:sldMkLst>
      </pc:sldChg>
      <pc:sldChg chg="addSp delSp modSp add mod ord delAnim">
        <pc:chgData name="Grace Ko" userId="12087743-fc5c-45d1-a662-1374c72341af" providerId="ADAL" clId="{83736561-9346-4EF7-B477-61A4B80336FB}" dt="2025-05-07T02:14:19.807" v="6479" actId="14100"/>
        <pc:sldMkLst>
          <pc:docMk/>
          <pc:sldMk cId="3252175941" sldId="261"/>
        </pc:sldMkLst>
        <pc:spChg chg="mod">
          <ac:chgData name="Grace Ko" userId="12087743-fc5c-45d1-a662-1374c72341af" providerId="ADAL" clId="{83736561-9346-4EF7-B477-61A4B80336FB}" dt="2025-05-02T16:48:40.196" v="5433" actId="113"/>
          <ac:spMkLst>
            <pc:docMk/>
            <pc:sldMk cId="3252175941" sldId="261"/>
            <ac:spMk id="2" creationId="{00000000-0000-0000-0000-000000000000}"/>
          </ac:spMkLst>
        </pc:spChg>
        <pc:spChg chg="mod">
          <ac:chgData name="Grace Ko" userId="12087743-fc5c-45d1-a662-1374c72341af" providerId="ADAL" clId="{83736561-9346-4EF7-B477-61A4B80336FB}" dt="2025-05-02T15:09:57.492" v="5029" actId="1038"/>
          <ac:spMkLst>
            <pc:docMk/>
            <pc:sldMk cId="3252175941" sldId="261"/>
            <ac:spMk id="3" creationId="{00000000-0000-0000-0000-000000000000}"/>
          </ac:spMkLst>
        </pc:spChg>
        <pc:spChg chg="mod">
          <ac:chgData name="Grace Ko" userId="12087743-fc5c-45d1-a662-1374c72341af" providerId="ADAL" clId="{83736561-9346-4EF7-B477-61A4B80336FB}" dt="2025-05-02T15:09:57.492" v="5029" actId="1038"/>
          <ac:spMkLst>
            <pc:docMk/>
            <pc:sldMk cId="3252175941" sldId="261"/>
            <ac:spMk id="4" creationId="{00000000-0000-0000-0000-000000000000}"/>
          </ac:spMkLst>
        </pc:spChg>
        <pc:spChg chg="mod">
          <ac:chgData name="Grace Ko" userId="12087743-fc5c-45d1-a662-1374c72341af" providerId="ADAL" clId="{83736561-9346-4EF7-B477-61A4B80336FB}" dt="2025-05-02T15:09:57.492" v="5029" actId="1038"/>
          <ac:spMkLst>
            <pc:docMk/>
            <pc:sldMk cId="3252175941" sldId="261"/>
            <ac:spMk id="5" creationId="{00000000-0000-0000-0000-000000000000}"/>
          </ac:spMkLst>
        </pc:spChg>
        <pc:spChg chg="mod">
          <ac:chgData name="Grace Ko" userId="12087743-fc5c-45d1-a662-1374c72341af" providerId="ADAL" clId="{83736561-9346-4EF7-B477-61A4B80336FB}" dt="2025-04-28T00:55:28.289" v="729" actId="20577"/>
          <ac:spMkLst>
            <pc:docMk/>
            <pc:sldMk cId="3252175941" sldId="261"/>
            <ac:spMk id="6" creationId="{F0916FF5-E3BC-4FF1-8AD5-B64ADB3C760D}"/>
          </ac:spMkLst>
        </pc:spChg>
        <pc:spChg chg="add mod">
          <ac:chgData name="Grace Ko" userId="12087743-fc5c-45d1-a662-1374c72341af" providerId="ADAL" clId="{83736561-9346-4EF7-B477-61A4B80336FB}" dt="2025-05-07T02:14:19.807" v="6479" actId="14100"/>
          <ac:spMkLst>
            <pc:docMk/>
            <pc:sldMk cId="3252175941" sldId="261"/>
            <ac:spMk id="7" creationId="{5FE02E73-C477-9B46-D791-D691AC83882D}"/>
          </ac:spMkLst>
        </pc:spChg>
        <pc:spChg chg="mod">
          <ac:chgData name="Grace Ko" userId="12087743-fc5c-45d1-a662-1374c72341af" providerId="ADAL" clId="{83736561-9346-4EF7-B477-61A4B80336FB}" dt="2025-05-02T15:09:57.492" v="5029" actId="1038"/>
          <ac:spMkLst>
            <pc:docMk/>
            <pc:sldMk cId="3252175941" sldId="261"/>
            <ac:spMk id="10" creationId="{00000000-0000-0000-0000-000000000000}"/>
          </ac:spMkLst>
        </pc:spChg>
        <pc:spChg chg="add mod">
          <ac:chgData name="Grace Ko" userId="12087743-fc5c-45d1-a662-1374c72341af" providerId="ADAL" clId="{83736561-9346-4EF7-B477-61A4B80336FB}" dt="2025-05-02T17:01:25.963" v="5713" actId="1076"/>
          <ac:spMkLst>
            <pc:docMk/>
            <pc:sldMk cId="3252175941" sldId="261"/>
            <ac:spMk id="13" creationId="{FDB7774C-9F06-75E7-4A69-5C655A5CDA84}"/>
          </ac:spMkLst>
        </pc:spChg>
        <pc:spChg chg="add mod">
          <ac:chgData name="Grace Ko" userId="12087743-fc5c-45d1-a662-1374c72341af" providerId="ADAL" clId="{83736561-9346-4EF7-B477-61A4B80336FB}" dt="2025-05-02T15:09:57.492" v="5029" actId="1038"/>
          <ac:spMkLst>
            <pc:docMk/>
            <pc:sldMk cId="3252175941" sldId="261"/>
            <ac:spMk id="15" creationId="{8B184B18-0095-E631-ADFD-E375A9B9967A}"/>
          </ac:spMkLst>
        </pc:spChg>
        <pc:spChg chg="add mod">
          <ac:chgData name="Grace Ko" userId="12087743-fc5c-45d1-a662-1374c72341af" providerId="ADAL" clId="{83736561-9346-4EF7-B477-61A4B80336FB}" dt="2025-05-02T15:09:57.492" v="5029" actId="1038"/>
          <ac:spMkLst>
            <pc:docMk/>
            <pc:sldMk cId="3252175941" sldId="261"/>
            <ac:spMk id="16" creationId="{267523FE-D1E4-418D-38B8-449A41BA9764}"/>
          </ac:spMkLst>
        </pc:spChg>
        <pc:spChg chg="add mod">
          <ac:chgData name="Grace Ko" userId="12087743-fc5c-45d1-a662-1374c72341af" providerId="ADAL" clId="{83736561-9346-4EF7-B477-61A4B80336FB}" dt="2025-05-02T15:09:57.492" v="5029" actId="1038"/>
          <ac:spMkLst>
            <pc:docMk/>
            <pc:sldMk cId="3252175941" sldId="261"/>
            <ac:spMk id="17" creationId="{04EAC664-FE6C-093F-476F-C32523928C6A}"/>
          </ac:spMkLst>
        </pc:spChg>
        <pc:spChg chg="add mod">
          <ac:chgData name="Grace Ko" userId="12087743-fc5c-45d1-a662-1374c72341af" providerId="ADAL" clId="{83736561-9346-4EF7-B477-61A4B80336FB}" dt="2025-05-02T15:09:57.492" v="5029" actId="1038"/>
          <ac:spMkLst>
            <pc:docMk/>
            <pc:sldMk cId="3252175941" sldId="261"/>
            <ac:spMk id="27" creationId="{2FD05CD5-5AC4-6F92-3D41-928435F69BEC}"/>
          </ac:spMkLst>
        </pc:spChg>
        <pc:graphicFrameChg chg="add mod modGraphic">
          <ac:chgData name="Grace Ko" userId="12087743-fc5c-45d1-a662-1374c72341af" providerId="ADAL" clId="{83736561-9346-4EF7-B477-61A4B80336FB}" dt="2025-04-28T00:48:32.603" v="702" actId="14734"/>
          <ac:graphicFrameMkLst>
            <pc:docMk/>
            <pc:sldMk cId="3252175941" sldId="261"/>
            <ac:graphicFrameMk id="28" creationId="{272758A0-DADD-D719-AB4C-58A724B574BA}"/>
          </ac:graphicFrameMkLst>
        </pc:graphicFrameChg>
      </pc:sldChg>
      <pc:sldChg chg="add del">
        <pc:chgData name="Grace Ko" userId="12087743-fc5c-45d1-a662-1374c72341af" providerId="ADAL" clId="{83736561-9346-4EF7-B477-61A4B80336FB}" dt="2025-04-28T00:51:19.473" v="703" actId="47"/>
        <pc:sldMkLst>
          <pc:docMk/>
          <pc:sldMk cId="3691657832" sldId="262"/>
        </pc:sldMkLst>
      </pc:sldChg>
      <pc:sldChg chg="add del">
        <pc:chgData name="Grace Ko" userId="12087743-fc5c-45d1-a662-1374c72341af" providerId="ADAL" clId="{83736561-9346-4EF7-B477-61A4B80336FB}" dt="2025-04-28T00:51:20.965" v="704" actId="47"/>
        <pc:sldMkLst>
          <pc:docMk/>
          <pc:sldMk cId="2463274043" sldId="263"/>
        </pc:sldMkLst>
      </pc:sldChg>
      <pc:sldChg chg="add del">
        <pc:chgData name="Grace Ko" userId="12087743-fc5c-45d1-a662-1374c72341af" providerId="ADAL" clId="{83736561-9346-4EF7-B477-61A4B80336FB}" dt="2025-04-28T00:51:24.422" v="707" actId="47"/>
        <pc:sldMkLst>
          <pc:docMk/>
          <pc:sldMk cId="2422056127" sldId="264"/>
        </pc:sldMkLst>
      </pc:sldChg>
      <pc:sldChg chg="modSp add mod modTransition">
        <pc:chgData name="Grace Ko" userId="12087743-fc5c-45d1-a662-1374c72341af" providerId="ADAL" clId="{83736561-9346-4EF7-B477-61A4B80336FB}" dt="2025-05-07T16:20:39.595" v="7408"/>
        <pc:sldMkLst>
          <pc:docMk/>
          <pc:sldMk cId="571247123" sldId="295"/>
        </pc:sldMkLst>
        <pc:spChg chg="mod">
          <ac:chgData name="Grace Ko" userId="12087743-fc5c-45d1-a662-1374c72341af" providerId="ADAL" clId="{83736561-9346-4EF7-B477-61A4B80336FB}" dt="2025-04-29T02:00:10.615" v="2932"/>
          <ac:spMkLst>
            <pc:docMk/>
            <pc:sldMk cId="571247123" sldId="295"/>
            <ac:spMk id="3" creationId="{4297DA4B-186A-4C4E-BCC1-BA0547B5F14E}"/>
          </ac:spMkLst>
        </pc:spChg>
      </pc:sldChg>
      <pc:sldChg chg="modSp add mod ord modTransition">
        <pc:chgData name="Grace Ko" userId="12087743-fc5c-45d1-a662-1374c72341af" providerId="ADAL" clId="{83736561-9346-4EF7-B477-61A4B80336FB}" dt="2025-05-07T16:25:10.414" v="7417"/>
        <pc:sldMkLst>
          <pc:docMk/>
          <pc:sldMk cId="966574557" sldId="297"/>
        </pc:sldMkLst>
        <pc:spChg chg="mod">
          <ac:chgData name="Grace Ko" userId="12087743-fc5c-45d1-a662-1374c72341af" providerId="ADAL" clId="{83736561-9346-4EF7-B477-61A4B80336FB}" dt="2025-04-29T01:55:35.032" v="2887" actId="1076"/>
          <ac:spMkLst>
            <pc:docMk/>
            <pc:sldMk cId="966574557" sldId="297"/>
            <ac:spMk id="18" creationId="{7332DC8F-7183-4AA0-90D8-F15382C4E5C3}"/>
          </ac:spMkLst>
        </pc:spChg>
        <pc:spChg chg="mod">
          <ac:chgData name="Grace Ko" userId="12087743-fc5c-45d1-a662-1374c72341af" providerId="ADAL" clId="{83736561-9346-4EF7-B477-61A4B80336FB}" dt="2025-04-29T01:55:35.032" v="2887" actId="1076"/>
          <ac:spMkLst>
            <pc:docMk/>
            <pc:sldMk cId="966574557" sldId="297"/>
            <ac:spMk id="19" creationId="{6AC7B16F-5F04-4A59-8EA5-C0D3BCECDD83}"/>
          </ac:spMkLst>
        </pc:spChg>
        <pc:spChg chg="mod">
          <ac:chgData name="Grace Ko" userId="12087743-fc5c-45d1-a662-1374c72341af" providerId="ADAL" clId="{83736561-9346-4EF7-B477-61A4B80336FB}" dt="2025-05-07T15:22:58.892" v="7394" actId="20577"/>
          <ac:spMkLst>
            <pc:docMk/>
            <pc:sldMk cId="966574557" sldId="297"/>
            <ac:spMk id="20" creationId="{6944B9ED-9781-4569-8E80-B731C4CE6DF3}"/>
          </ac:spMkLst>
        </pc:spChg>
        <pc:spChg chg="mod">
          <ac:chgData name="Grace Ko" userId="12087743-fc5c-45d1-a662-1374c72341af" providerId="ADAL" clId="{83736561-9346-4EF7-B477-61A4B80336FB}" dt="2025-04-29T01:55:44.272" v="2888" actId="1076"/>
          <ac:spMkLst>
            <pc:docMk/>
            <pc:sldMk cId="966574557" sldId="297"/>
            <ac:spMk id="21" creationId="{A52AC1CD-A6ED-4D29-A278-5CAB0293D2C2}"/>
          </ac:spMkLst>
        </pc:spChg>
        <pc:spChg chg="mod">
          <ac:chgData name="Grace Ko" userId="12087743-fc5c-45d1-a662-1374c72341af" providerId="ADAL" clId="{83736561-9346-4EF7-B477-61A4B80336FB}" dt="2025-05-02T13:37:02.473" v="4344" actId="14100"/>
          <ac:spMkLst>
            <pc:docMk/>
            <pc:sldMk cId="966574557" sldId="297"/>
            <ac:spMk id="22" creationId="{46B34A84-9082-47F5-8A5F-987F4EA5E36A}"/>
          </ac:spMkLst>
        </pc:spChg>
        <pc:spChg chg="mod">
          <ac:chgData name="Grace Ko" userId="12087743-fc5c-45d1-a662-1374c72341af" providerId="ADAL" clId="{83736561-9346-4EF7-B477-61A4B80336FB}" dt="2025-04-28T01:50:28.202" v="1403" actId="207"/>
          <ac:spMkLst>
            <pc:docMk/>
            <pc:sldMk cId="966574557" sldId="297"/>
            <ac:spMk id="23" creationId="{80A9A99B-2FDD-4F38-8C18-F740A4D38462}"/>
          </ac:spMkLst>
        </pc:spChg>
      </pc:sldChg>
      <pc:sldChg chg="add del">
        <pc:chgData name="Grace Ko" userId="12087743-fc5c-45d1-a662-1374c72341af" providerId="ADAL" clId="{83736561-9346-4EF7-B477-61A4B80336FB}" dt="2025-05-02T15:05:29.740" v="5009" actId="47"/>
        <pc:sldMkLst>
          <pc:docMk/>
          <pc:sldMk cId="3713377400" sldId="360"/>
        </pc:sldMkLst>
      </pc:sldChg>
      <pc:sldChg chg="addSp delSp modSp add mod ord modAnim">
        <pc:chgData name="Grace Ko" userId="12087743-fc5c-45d1-a662-1374c72341af" providerId="ADAL" clId="{83736561-9346-4EF7-B477-61A4B80336FB}" dt="2025-05-08T14:38:40.986" v="7955" actId="1038"/>
        <pc:sldMkLst>
          <pc:docMk/>
          <pc:sldMk cId="471498821" sldId="401"/>
        </pc:sldMkLst>
        <pc:spChg chg="mod">
          <ac:chgData name="Grace Ko" userId="12087743-fc5c-45d1-a662-1374c72341af" providerId="ADAL" clId="{83736561-9346-4EF7-B477-61A4B80336FB}" dt="2025-05-07T03:52:49.364" v="7147" actId="1037"/>
          <ac:spMkLst>
            <pc:docMk/>
            <pc:sldMk cId="471498821" sldId="401"/>
            <ac:spMk id="4" creationId="{FC976F3E-45D1-4D21-549E-141D34BA7CD0}"/>
          </ac:spMkLst>
        </pc:spChg>
        <pc:spChg chg="mod">
          <ac:chgData name="Grace Ko" userId="12087743-fc5c-45d1-a662-1374c72341af" providerId="ADAL" clId="{83736561-9346-4EF7-B477-61A4B80336FB}" dt="2025-05-07T03:48:57.334" v="7088" actId="1036"/>
          <ac:spMkLst>
            <pc:docMk/>
            <pc:sldMk cId="471498821" sldId="401"/>
            <ac:spMk id="5" creationId="{7A3FC2F6-199B-7C13-B182-02828E25101D}"/>
          </ac:spMkLst>
        </pc:spChg>
        <pc:spChg chg="mod">
          <ac:chgData name="Grace Ko" userId="12087743-fc5c-45d1-a662-1374c72341af" providerId="ADAL" clId="{83736561-9346-4EF7-B477-61A4B80336FB}" dt="2025-05-07T03:48:57.334" v="7088" actId="1036"/>
          <ac:spMkLst>
            <pc:docMk/>
            <pc:sldMk cId="471498821" sldId="401"/>
            <ac:spMk id="6" creationId="{26B618EE-692E-765C-F5A9-2D81C0C1FF21}"/>
          </ac:spMkLst>
        </pc:spChg>
        <pc:spChg chg="mod">
          <ac:chgData name="Grace Ko" userId="12087743-fc5c-45d1-a662-1374c72341af" providerId="ADAL" clId="{83736561-9346-4EF7-B477-61A4B80336FB}" dt="2025-05-07T03:48:57.334" v="7088" actId="1036"/>
          <ac:spMkLst>
            <pc:docMk/>
            <pc:sldMk cId="471498821" sldId="401"/>
            <ac:spMk id="7" creationId="{91DF09B9-DBA3-19AC-9874-364248135831}"/>
          </ac:spMkLst>
        </pc:spChg>
        <pc:spChg chg="mod">
          <ac:chgData name="Grace Ko" userId="12087743-fc5c-45d1-a662-1374c72341af" providerId="ADAL" clId="{83736561-9346-4EF7-B477-61A4B80336FB}" dt="2025-05-07T03:50:29.820" v="7102" actId="1076"/>
          <ac:spMkLst>
            <pc:docMk/>
            <pc:sldMk cId="471498821" sldId="401"/>
            <ac:spMk id="8" creationId="{F8F047A6-43AB-C559-C976-41312DB900E9}"/>
          </ac:spMkLst>
        </pc:spChg>
        <pc:spChg chg="mod">
          <ac:chgData name="Grace Ko" userId="12087743-fc5c-45d1-a662-1374c72341af" providerId="ADAL" clId="{83736561-9346-4EF7-B477-61A4B80336FB}" dt="2025-05-07T03:49:34.940" v="7094" actId="1076"/>
          <ac:spMkLst>
            <pc:docMk/>
            <pc:sldMk cId="471498821" sldId="401"/>
            <ac:spMk id="9" creationId="{B60B7206-2A7C-2825-F698-8790341F1F78}"/>
          </ac:spMkLst>
        </pc:spChg>
        <pc:spChg chg="mod">
          <ac:chgData name="Grace Ko" userId="12087743-fc5c-45d1-a662-1374c72341af" providerId="ADAL" clId="{83736561-9346-4EF7-B477-61A4B80336FB}" dt="2025-05-07T03:49:19.995" v="7092" actId="1076"/>
          <ac:spMkLst>
            <pc:docMk/>
            <pc:sldMk cId="471498821" sldId="401"/>
            <ac:spMk id="10" creationId="{FDECB7A6-52EC-8852-AFAA-8D849D18D8F6}"/>
          </ac:spMkLst>
        </pc:spChg>
        <pc:spChg chg="mod">
          <ac:chgData name="Grace Ko" userId="12087743-fc5c-45d1-a662-1374c72341af" providerId="ADAL" clId="{83736561-9346-4EF7-B477-61A4B80336FB}" dt="2025-05-07T03:49:09.511" v="7090" actId="1076"/>
          <ac:spMkLst>
            <pc:docMk/>
            <pc:sldMk cId="471498821" sldId="401"/>
            <ac:spMk id="11" creationId="{D58AA104-9E7C-F68A-A0C2-D2D72AA0FFFA}"/>
          </ac:spMkLst>
        </pc:spChg>
        <pc:spChg chg="mod">
          <ac:chgData name="Grace Ko" userId="12087743-fc5c-45d1-a662-1374c72341af" providerId="ADAL" clId="{83736561-9346-4EF7-B477-61A4B80336FB}" dt="2025-05-07T03:51:59.825" v="7131" actId="1038"/>
          <ac:spMkLst>
            <pc:docMk/>
            <pc:sldMk cId="471498821" sldId="401"/>
            <ac:spMk id="12" creationId="{8B0EB5F4-CBB1-7418-8D0A-8314D29B1349}"/>
          </ac:spMkLst>
        </pc:spChg>
        <pc:spChg chg="mod">
          <ac:chgData name="Grace Ko" userId="12087743-fc5c-45d1-a662-1374c72341af" providerId="ADAL" clId="{83736561-9346-4EF7-B477-61A4B80336FB}" dt="2025-05-07T03:52:03.676" v="7133" actId="1038"/>
          <ac:spMkLst>
            <pc:docMk/>
            <pc:sldMk cId="471498821" sldId="401"/>
            <ac:spMk id="13" creationId="{0F9392CA-C74F-6463-3631-6BC951C5016B}"/>
          </ac:spMkLst>
        </pc:spChg>
        <pc:spChg chg="mod">
          <ac:chgData name="Grace Ko" userId="12087743-fc5c-45d1-a662-1374c72341af" providerId="ADAL" clId="{83736561-9346-4EF7-B477-61A4B80336FB}" dt="2025-05-07T03:52:08.611" v="7135" actId="1038"/>
          <ac:spMkLst>
            <pc:docMk/>
            <pc:sldMk cId="471498821" sldId="401"/>
            <ac:spMk id="14" creationId="{E3EF65F7-682C-51EF-FC43-61939B6BEA05}"/>
          </ac:spMkLst>
        </pc:spChg>
        <pc:spChg chg="mod">
          <ac:chgData name="Grace Ko" userId="12087743-fc5c-45d1-a662-1374c72341af" providerId="ADAL" clId="{83736561-9346-4EF7-B477-61A4B80336FB}" dt="2025-05-07T03:52:18.685" v="7137" actId="1038"/>
          <ac:spMkLst>
            <pc:docMk/>
            <pc:sldMk cId="471498821" sldId="401"/>
            <ac:spMk id="15" creationId="{53C0077F-75C5-E2C0-6E0E-3A5CF8CE0DDB}"/>
          </ac:spMkLst>
        </pc:spChg>
        <pc:spChg chg="mod">
          <ac:chgData name="Grace Ko" userId="12087743-fc5c-45d1-a662-1374c72341af" providerId="ADAL" clId="{83736561-9346-4EF7-B477-61A4B80336FB}" dt="2025-05-07T03:52:13.406" v="7136" actId="1038"/>
          <ac:spMkLst>
            <pc:docMk/>
            <pc:sldMk cId="471498821" sldId="401"/>
            <ac:spMk id="16" creationId="{2929EB18-685D-CD21-7A70-62BF878F4DF6}"/>
          </ac:spMkLst>
        </pc:spChg>
        <pc:spChg chg="mod">
          <ac:chgData name="Grace Ko" userId="12087743-fc5c-45d1-a662-1374c72341af" providerId="ADAL" clId="{83736561-9346-4EF7-B477-61A4B80336FB}" dt="2025-05-07T03:52:25.191" v="7138" actId="1038"/>
          <ac:spMkLst>
            <pc:docMk/>
            <pc:sldMk cId="471498821" sldId="401"/>
            <ac:spMk id="17" creationId="{9C0FB1F6-9A4B-FE6F-429B-373710DE5F1E}"/>
          </ac:spMkLst>
        </pc:spChg>
        <pc:spChg chg="mod">
          <ac:chgData name="Grace Ko" userId="12087743-fc5c-45d1-a662-1374c72341af" providerId="ADAL" clId="{83736561-9346-4EF7-B477-61A4B80336FB}" dt="2025-05-07T03:52:31.776" v="7141" actId="1035"/>
          <ac:spMkLst>
            <pc:docMk/>
            <pc:sldMk cId="471498821" sldId="401"/>
            <ac:spMk id="18" creationId="{277537CA-A9C2-A9C6-BEBB-2A521C389459}"/>
          </ac:spMkLst>
        </pc:spChg>
        <pc:spChg chg="add mod">
          <ac:chgData name="Grace Ko" userId="12087743-fc5c-45d1-a662-1374c72341af" providerId="ADAL" clId="{83736561-9346-4EF7-B477-61A4B80336FB}" dt="2025-05-08T14:38:40.986" v="7955" actId="1038"/>
          <ac:spMkLst>
            <pc:docMk/>
            <pc:sldMk cId="471498821" sldId="401"/>
            <ac:spMk id="21" creationId="{E927EC81-F733-AF2B-98A4-4F38A020B995}"/>
          </ac:spMkLst>
        </pc:spChg>
        <pc:spChg chg="add mod">
          <ac:chgData name="Grace Ko" userId="12087743-fc5c-45d1-a662-1374c72341af" providerId="ADAL" clId="{83736561-9346-4EF7-B477-61A4B80336FB}" dt="2025-05-07T02:34:47.439" v="6811" actId="1038"/>
          <ac:spMkLst>
            <pc:docMk/>
            <pc:sldMk cId="471498821" sldId="401"/>
            <ac:spMk id="22" creationId="{59667CAD-1F1B-E56C-969F-2199599E1311}"/>
          </ac:spMkLst>
        </pc:spChg>
        <pc:spChg chg="add mod">
          <ac:chgData name="Grace Ko" userId="12087743-fc5c-45d1-a662-1374c72341af" providerId="ADAL" clId="{83736561-9346-4EF7-B477-61A4B80336FB}" dt="2025-05-07T02:34:47.439" v="6811" actId="1038"/>
          <ac:spMkLst>
            <pc:docMk/>
            <pc:sldMk cId="471498821" sldId="401"/>
            <ac:spMk id="23" creationId="{B6B2ABF0-FAAB-0091-7B01-B705D601E1A6}"/>
          </ac:spMkLst>
        </pc:spChg>
        <pc:spChg chg="add mod">
          <ac:chgData name="Grace Ko" userId="12087743-fc5c-45d1-a662-1374c72341af" providerId="ADAL" clId="{83736561-9346-4EF7-B477-61A4B80336FB}" dt="2025-05-07T03:46:39.723" v="7037" actId="14100"/>
          <ac:spMkLst>
            <pc:docMk/>
            <pc:sldMk cId="471498821" sldId="401"/>
            <ac:spMk id="37" creationId="{17DFB044-7F5C-F337-167C-724602288538}"/>
          </ac:spMkLst>
        </pc:spChg>
        <pc:spChg chg="add mod">
          <ac:chgData name="Grace Ko" userId="12087743-fc5c-45d1-a662-1374c72341af" providerId="ADAL" clId="{83736561-9346-4EF7-B477-61A4B80336FB}" dt="2025-05-07T03:46:42.393" v="7038" actId="14100"/>
          <ac:spMkLst>
            <pc:docMk/>
            <pc:sldMk cId="471498821" sldId="401"/>
            <ac:spMk id="38" creationId="{A0F0640D-069B-76C1-6DB7-908E2C53DB4A}"/>
          </ac:spMkLst>
        </pc:spChg>
        <pc:spChg chg="add mod">
          <ac:chgData name="Grace Ko" userId="12087743-fc5c-45d1-a662-1374c72341af" providerId="ADAL" clId="{83736561-9346-4EF7-B477-61A4B80336FB}" dt="2025-05-07T03:46:51.599" v="7040" actId="14100"/>
          <ac:spMkLst>
            <pc:docMk/>
            <pc:sldMk cId="471498821" sldId="401"/>
            <ac:spMk id="40" creationId="{FA6F73F0-B62D-1356-A26C-79D3E650FA90}"/>
          </ac:spMkLst>
        </pc:spChg>
        <pc:spChg chg="add mod">
          <ac:chgData name="Grace Ko" userId="12087743-fc5c-45d1-a662-1374c72341af" providerId="ADAL" clId="{83736561-9346-4EF7-B477-61A4B80336FB}" dt="2025-05-07T03:47:05.303" v="7043" actId="14100"/>
          <ac:spMkLst>
            <pc:docMk/>
            <pc:sldMk cId="471498821" sldId="401"/>
            <ac:spMk id="52" creationId="{836725B8-4C69-41C7-F8AF-63915C37576B}"/>
          </ac:spMkLst>
        </pc:spChg>
        <pc:spChg chg="add mod">
          <ac:chgData name="Grace Ko" userId="12087743-fc5c-45d1-a662-1374c72341af" providerId="ADAL" clId="{83736561-9346-4EF7-B477-61A4B80336FB}" dt="2025-05-07T03:45:39.158" v="7030" actId="14100"/>
          <ac:spMkLst>
            <pc:docMk/>
            <pc:sldMk cId="471498821" sldId="401"/>
            <ac:spMk id="53" creationId="{7DF179CE-1088-2215-83B1-B135EE4354C4}"/>
          </ac:spMkLst>
        </pc:spChg>
        <pc:spChg chg="add mod">
          <ac:chgData name="Grace Ko" userId="12087743-fc5c-45d1-a662-1374c72341af" providerId="ADAL" clId="{83736561-9346-4EF7-B477-61A4B80336FB}" dt="2025-05-07T03:45:46.561" v="7031" actId="1076"/>
          <ac:spMkLst>
            <pc:docMk/>
            <pc:sldMk cId="471498821" sldId="401"/>
            <ac:spMk id="54" creationId="{95319ED6-B834-600B-82FB-3C9B5B0FE631}"/>
          </ac:spMkLst>
        </pc:spChg>
        <pc:spChg chg="add mod">
          <ac:chgData name="Grace Ko" userId="12087743-fc5c-45d1-a662-1374c72341af" providerId="ADAL" clId="{83736561-9346-4EF7-B477-61A4B80336FB}" dt="2025-05-07T02:34:47.439" v="6811" actId="1038"/>
          <ac:spMkLst>
            <pc:docMk/>
            <pc:sldMk cId="471498821" sldId="401"/>
            <ac:spMk id="55" creationId="{1B47B6F9-4598-98CB-A0AE-C74F6AC6C1F6}"/>
          </ac:spMkLst>
        </pc:spChg>
        <pc:spChg chg="add mod">
          <ac:chgData name="Grace Ko" userId="12087743-fc5c-45d1-a662-1374c72341af" providerId="ADAL" clId="{83736561-9346-4EF7-B477-61A4B80336FB}" dt="2025-05-07T02:34:47.439" v="6811" actId="1038"/>
          <ac:spMkLst>
            <pc:docMk/>
            <pc:sldMk cId="471498821" sldId="401"/>
            <ac:spMk id="56" creationId="{B07691BC-7C6A-6CD9-8CB1-A6F33E199A4A}"/>
          </ac:spMkLst>
        </pc:spChg>
        <pc:spChg chg="add mod">
          <ac:chgData name="Grace Ko" userId="12087743-fc5c-45d1-a662-1374c72341af" providerId="ADAL" clId="{83736561-9346-4EF7-B477-61A4B80336FB}" dt="2025-05-07T03:48:43.856" v="7060" actId="1076"/>
          <ac:spMkLst>
            <pc:docMk/>
            <pc:sldMk cId="471498821" sldId="401"/>
            <ac:spMk id="57" creationId="{61BC9C7D-B2BF-98CD-AAD0-90A833CF3FE5}"/>
          </ac:spMkLst>
        </pc:spChg>
        <pc:spChg chg="add mod ord">
          <ac:chgData name="Grace Ko" userId="12087743-fc5c-45d1-a662-1374c72341af" providerId="ADAL" clId="{83736561-9346-4EF7-B477-61A4B80336FB}" dt="2025-05-07T03:45:21.637" v="7027" actId="1076"/>
          <ac:spMkLst>
            <pc:docMk/>
            <pc:sldMk cId="471498821" sldId="401"/>
            <ac:spMk id="58" creationId="{66FE7C37-7351-1755-758B-31A02A918D2F}"/>
          </ac:spMkLst>
        </pc:spChg>
        <pc:spChg chg="add mod">
          <ac:chgData name="Grace Ko" userId="12087743-fc5c-45d1-a662-1374c72341af" providerId="ADAL" clId="{83736561-9346-4EF7-B477-61A4B80336FB}" dt="2025-05-07T03:46:45.675" v="7039" actId="14100"/>
          <ac:spMkLst>
            <pc:docMk/>
            <pc:sldMk cId="471498821" sldId="401"/>
            <ac:spMk id="67" creationId="{CC08988D-60F6-0F9B-C75D-34766F4ADAA1}"/>
          </ac:spMkLst>
        </pc:spChg>
        <pc:spChg chg="add mod">
          <ac:chgData name="Grace Ko" userId="12087743-fc5c-45d1-a662-1374c72341af" providerId="ADAL" clId="{83736561-9346-4EF7-B477-61A4B80336FB}" dt="2025-05-07T03:46:03.062" v="7035" actId="20577"/>
          <ac:spMkLst>
            <pc:docMk/>
            <pc:sldMk cId="471498821" sldId="401"/>
            <ac:spMk id="71" creationId="{ADE36476-ECF3-5E38-CE2D-4E763002C3B5}"/>
          </ac:spMkLst>
        </pc:spChg>
        <pc:spChg chg="add mod">
          <ac:chgData name="Grace Ko" userId="12087743-fc5c-45d1-a662-1374c72341af" providerId="ADAL" clId="{83736561-9346-4EF7-B477-61A4B80336FB}" dt="2025-05-07T03:51:25.903" v="7124" actId="20577"/>
          <ac:spMkLst>
            <pc:docMk/>
            <pc:sldMk cId="471498821" sldId="401"/>
            <ac:spMk id="72" creationId="{5FA44B06-16E4-432A-65C5-07A5F05009D5}"/>
          </ac:spMkLst>
        </pc:spChg>
        <pc:spChg chg="add mod">
          <ac:chgData name="Grace Ko" userId="12087743-fc5c-45d1-a662-1374c72341af" providerId="ADAL" clId="{83736561-9346-4EF7-B477-61A4B80336FB}" dt="2025-05-07T03:51:42.128" v="7127" actId="1038"/>
          <ac:spMkLst>
            <pc:docMk/>
            <pc:sldMk cId="471498821" sldId="401"/>
            <ac:spMk id="73" creationId="{B4F84B16-A51A-BE8E-6727-D73139E5A570}"/>
          </ac:spMkLst>
        </pc:spChg>
        <pc:cxnChg chg="add mod">
          <ac:chgData name="Grace Ko" userId="12087743-fc5c-45d1-a662-1374c72341af" providerId="ADAL" clId="{83736561-9346-4EF7-B477-61A4B80336FB}" dt="2025-05-07T03:45:28.253" v="7028" actId="14100"/>
          <ac:cxnSpMkLst>
            <pc:docMk/>
            <pc:sldMk cId="471498821" sldId="401"/>
            <ac:cxnSpMk id="25" creationId="{7EFDAE33-1E71-028C-A991-D4D5075A129A}"/>
          </ac:cxnSpMkLst>
        </pc:cxnChg>
        <pc:cxnChg chg="add mod">
          <ac:chgData name="Grace Ko" userId="12087743-fc5c-45d1-a662-1374c72341af" providerId="ADAL" clId="{83736561-9346-4EF7-B477-61A4B80336FB}" dt="2025-05-07T03:44:45.358" v="7022" actId="1076"/>
          <ac:cxnSpMkLst>
            <pc:docMk/>
            <pc:sldMk cId="471498821" sldId="401"/>
            <ac:cxnSpMk id="26" creationId="{4D307950-832A-83E0-8EE2-81E5B19CD376}"/>
          </ac:cxnSpMkLst>
        </pc:cxnChg>
        <pc:cxnChg chg="add mod">
          <ac:chgData name="Grace Ko" userId="12087743-fc5c-45d1-a662-1374c72341af" providerId="ADAL" clId="{83736561-9346-4EF7-B477-61A4B80336FB}" dt="2025-05-06T21:36:48.268" v="6294" actId="1076"/>
          <ac:cxnSpMkLst>
            <pc:docMk/>
            <pc:sldMk cId="471498821" sldId="401"/>
            <ac:cxnSpMk id="32" creationId="{3A05DB6C-864B-EEDB-E085-EED70936F826}"/>
          </ac:cxnSpMkLst>
        </pc:cxnChg>
        <pc:cxnChg chg="add mod">
          <ac:chgData name="Grace Ko" userId="12087743-fc5c-45d1-a662-1374c72341af" providerId="ADAL" clId="{83736561-9346-4EF7-B477-61A4B80336FB}" dt="2025-05-06T21:36:12.102" v="6289" actId="1076"/>
          <ac:cxnSpMkLst>
            <pc:docMk/>
            <pc:sldMk cId="471498821" sldId="401"/>
            <ac:cxnSpMk id="44" creationId="{D72C76B9-F21B-E2BC-4128-4BE3BCF8AB2D}"/>
          </ac:cxnSpMkLst>
        </pc:cxnChg>
        <pc:cxnChg chg="add mod">
          <ac:chgData name="Grace Ko" userId="12087743-fc5c-45d1-a662-1374c72341af" providerId="ADAL" clId="{83736561-9346-4EF7-B477-61A4B80336FB}" dt="2025-05-07T03:44:55.894" v="7024" actId="14100"/>
          <ac:cxnSpMkLst>
            <pc:docMk/>
            <pc:sldMk cId="471498821" sldId="401"/>
            <ac:cxnSpMk id="66" creationId="{E6F5EC8C-1D68-9FDA-2C00-907F569C813B}"/>
          </ac:cxnSpMkLst>
        </pc:cxnChg>
      </pc:sldChg>
      <pc:sldChg chg="addSp delSp modSp add mod ord delAnim modAnim">
        <pc:chgData name="Grace Ko" userId="12087743-fc5c-45d1-a662-1374c72341af" providerId="ADAL" clId="{83736561-9346-4EF7-B477-61A4B80336FB}" dt="2025-05-07T20:31:42.417" v="7725" actId="20577"/>
        <pc:sldMkLst>
          <pc:docMk/>
          <pc:sldMk cId="973792732" sldId="402"/>
        </pc:sldMkLst>
        <pc:spChg chg="add mod">
          <ac:chgData name="Grace Ko" userId="12087743-fc5c-45d1-a662-1374c72341af" providerId="ADAL" clId="{83736561-9346-4EF7-B477-61A4B80336FB}" dt="2025-05-07T20:31:42.417" v="7725" actId="20577"/>
          <ac:spMkLst>
            <pc:docMk/>
            <pc:sldMk cId="973792732" sldId="402"/>
            <ac:spMk id="2" creationId="{49D58EC6-E016-E974-63CF-2CFA3781D176}"/>
          </ac:spMkLst>
        </pc:spChg>
        <pc:spChg chg="add mod">
          <ac:chgData name="Grace Ko" userId="12087743-fc5c-45d1-a662-1374c72341af" providerId="ADAL" clId="{83736561-9346-4EF7-B477-61A4B80336FB}" dt="2025-05-02T13:48:12.666" v="4368" actId="555"/>
          <ac:spMkLst>
            <pc:docMk/>
            <pc:sldMk cId="973792732" sldId="402"/>
            <ac:spMk id="4" creationId="{645E59B0-CA81-A594-DF53-0BD6D2D37EDE}"/>
          </ac:spMkLst>
        </pc:spChg>
        <pc:spChg chg="add mod">
          <ac:chgData name="Grace Ko" userId="12087743-fc5c-45d1-a662-1374c72341af" providerId="ADAL" clId="{83736561-9346-4EF7-B477-61A4B80336FB}" dt="2025-05-02T13:50:18.857" v="4382" actId="1076"/>
          <ac:spMkLst>
            <pc:docMk/>
            <pc:sldMk cId="973792732" sldId="402"/>
            <ac:spMk id="5" creationId="{84DD1A2B-DD3A-2384-12CF-4FD24C660147}"/>
          </ac:spMkLst>
        </pc:spChg>
        <pc:spChg chg="add mod">
          <ac:chgData name="Grace Ko" userId="12087743-fc5c-45d1-a662-1374c72341af" providerId="ADAL" clId="{83736561-9346-4EF7-B477-61A4B80336FB}" dt="2025-05-01T02:11:00.623" v="4189" actId="1036"/>
          <ac:spMkLst>
            <pc:docMk/>
            <pc:sldMk cId="973792732" sldId="402"/>
            <ac:spMk id="6" creationId="{5FD60B1E-F247-5F68-134B-07C158025FD5}"/>
          </ac:spMkLst>
        </pc:spChg>
        <pc:spChg chg="add del mod">
          <ac:chgData name="Grace Ko" userId="12087743-fc5c-45d1-a662-1374c72341af" providerId="ADAL" clId="{83736561-9346-4EF7-B477-61A4B80336FB}" dt="2025-05-02T13:50:54.697" v="4383" actId="1076"/>
          <ac:spMkLst>
            <pc:docMk/>
            <pc:sldMk cId="973792732" sldId="402"/>
            <ac:spMk id="7" creationId="{AAAC1684-1C6C-72E9-05E9-291AB4E17F0C}"/>
          </ac:spMkLst>
        </pc:spChg>
        <pc:spChg chg="add mod">
          <ac:chgData name="Grace Ko" userId="12087743-fc5c-45d1-a662-1374c72341af" providerId="ADAL" clId="{83736561-9346-4EF7-B477-61A4B80336FB}" dt="2025-05-01T02:11:00.623" v="4189" actId="1036"/>
          <ac:spMkLst>
            <pc:docMk/>
            <pc:sldMk cId="973792732" sldId="402"/>
            <ac:spMk id="9" creationId="{144AA614-A9DA-91D8-5BDB-062F6E6F3F8C}"/>
          </ac:spMkLst>
        </pc:spChg>
        <pc:spChg chg="add mod">
          <ac:chgData name="Grace Ko" userId="12087743-fc5c-45d1-a662-1374c72341af" providerId="ADAL" clId="{83736561-9346-4EF7-B477-61A4B80336FB}" dt="2025-05-01T02:11:00.623" v="4189" actId="1036"/>
          <ac:spMkLst>
            <pc:docMk/>
            <pc:sldMk cId="973792732" sldId="402"/>
            <ac:spMk id="10" creationId="{D3AF1D1F-FB76-C722-E7CF-4D80F8A9E4E5}"/>
          </ac:spMkLst>
        </pc:spChg>
        <pc:spChg chg="add mod">
          <ac:chgData name="Grace Ko" userId="12087743-fc5c-45d1-a662-1374c72341af" providerId="ADAL" clId="{83736561-9346-4EF7-B477-61A4B80336FB}" dt="2025-05-01T02:11:00.623" v="4189" actId="1036"/>
          <ac:spMkLst>
            <pc:docMk/>
            <pc:sldMk cId="973792732" sldId="402"/>
            <ac:spMk id="11" creationId="{A29219CC-FFC9-3D5E-FC69-219CCABFFEF2}"/>
          </ac:spMkLst>
        </pc:spChg>
        <pc:spChg chg="add mod ord">
          <ac:chgData name="Grace Ko" userId="12087743-fc5c-45d1-a662-1374c72341af" providerId="ADAL" clId="{83736561-9346-4EF7-B477-61A4B80336FB}" dt="2025-05-07T16:40:54.643" v="7453" actId="20577"/>
          <ac:spMkLst>
            <pc:docMk/>
            <pc:sldMk cId="973792732" sldId="402"/>
            <ac:spMk id="12" creationId="{B019A076-4FED-D200-F1B7-DB0E71BFB0EF}"/>
          </ac:spMkLst>
        </pc:spChg>
        <pc:spChg chg="add mod">
          <ac:chgData name="Grace Ko" userId="12087743-fc5c-45d1-a662-1374c72341af" providerId="ADAL" clId="{83736561-9346-4EF7-B477-61A4B80336FB}" dt="2025-05-02T13:50:12.144" v="4381" actId="1076"/>
          <ac:spMkLst>
            <pc:docMk/>
            <pc:sldMk cId="973792732" sldId="402"/>
            <ac:spMk id="13" creationId="{168FCA15-B148-039A-9121-1387CF3B90ED}"/>
          </ac:spMkLst>
        </pc:spChg>
        <pc:spChg chg="add mod">
          <ac:chgData name="Grace Ko" userId="12087743-fc5c-45d1-a662-1374c72341af" providerId="ADAL" clId="{83736561-9346-4EF7-B477-61A4B80336FB}" dt="2025-05-02T13:52:56.264" v="4397" actId="1076"/>
          <ac:spMkLst>
            <pc:docMk/>
            <pc:sldMk cId="973792732" sldId="402"/>
            <ac:spMk id="14" creationId="{E051D7CE-08D4-19AF-CE99-E66876A2879D}"/>
          </ac:spMkLst>
        </pc:spChg>
        <pc:spChg chg="add mod">
          <ac:chgData name="Grace Ko" userId="12087743-fc5c-45d1-a662-1374c72341af" providerId="ADAL" clId="{83736561-9346-4EF7-B477-61A4B80336FB}" dt="2025-05-02T13:51:49.209" v="4391" actId="1076"/>
          <ac:spMkLst>
            <pc:docMk/>
            <pc:sldMk cId="973792732" sldId="402"/>
            <ac:spMk id="15" creationId="{F7C99EF3-A337-C180-0022-31B367CFD5F9}"/>
          </ac:spMkLst>
        </pc:spChg>
        <pc:spChg chg="add mod">
          <ac:chgData name="Grace Ko" userId="12087743-fc5c-45d1-a662-1374c72341af" providerId="ADAL" clId="{83736561-9346-4EF7-B477-61A4B80336FB}" dt="2025-05-02T13:54:13.174" v="4420"/>
          <ac:spMkLst>
            <pc:docMk/>
            <pc:sldMk cId="973792732" sldId="402"/>
            <ac:spMk id="16" creationId="{85EB6AF0-5E7A-451B-AD24-1E15DB83E46F}"/>
          </ac:spMkLst>
        </pc:spChg>
        <pc:spChg chg="add mod">
          <ac:chgData name="Grace Ko" userId="12087743-fc5c-45d1-a662-1374c72341af" providerId="ADAL" clId="{83736561-9346-4EF7-B477-61A4B80336FB}" dt="2025-05-02T13:53:30.492" v="4406" actId="20577"/>
          <ac:spMkLst>
            <pc:docMk/>
            <pc:sldMk cId="973792732" sldId="402"/>
            <ac:spMk id="17" creationId="{4E7B46B4-6BC4-63C3-D79C-6CF1711355B9}"/>
          </ac:spMkLst>
        </pc:spChg>
        <pc:spChg chg="add mod">
          <ac:chgData name="Grace Ko" userId="12087743-fc5c-45d1-a662-1374c72341af" providerId="ADAL" clId="{83736561-9346-4EF7-B477-61A4B80336FB}" dt="2025-05-02T13:53:45.885" v="4409" actId="20577"/>
          <ac:spMkLst>
            <pc:docMk/>
            <pc:sldMk cId="973792732" sldId="402"/>
            <ac:spMk id="18" creationId="{909E0219-554E-45E5-390D-41BC953155FF}"/>
          </ac:spMkLst>
        </pc:spChg>
        <pc:spChg chg="add mod">
          <ac:chgData name="Grace Ko" userId="12087743-fc5c-45d1-a662-1374c72341af" providerId="ADAL" clId="{83736561-9346-4EF7-B477-61A4B80336FB}" dt="2025-05-02T13:55:03.896" v="4434" actId="1076"/>
          <ac:spMkLst>
            <pc:docMk/>
            <pc:sldMk cId="973792732" sldId="402"/>
            <ac:spMk id="19" creationId="{F1E0CC02-7AD7-20E1-8EE4-43B2E07136D0}"/>
          </ac:spMkLst>
        </pc:spChg>
        <pc:spChg chg="add mod">
          <ac:chgData name="Grace Ko" userId="12087743-fc5c-45d1-a662-1374c72341af" providerId="ADAL" clId="{83736561-9346-4EF7-B477-61A4B80336FB}" dt="2025-05-07T16:42:29.541" v="7496" actId="1076"/>
          <ac:spMkLst>
            <pc:docMk/>
            <pc:sldMk cId="973792732" sldId="402"/>
            <ac:spMk id="20" creationId="{D1CA1D26-1447-5049-DDA0-B37DC61FCEC2}"/>
          </ac:spMkLst>
        </pc:spChg>
        <pc:spChg chg="add mod">
          <ac:chgData name="Grace Ko" userId="12087743-fc5c-45d1-a662-1374c72341af" providerId="ADAL" clId="{83736561-9346-4EF7-B477-61A4B80336FB}" dt="2025-05-07T16:41:31.137" v="7474" actId="14100"/>
          <ac:spMkLst>
            <pc:docMk/>
            <pc:sldMk cId="973792732" sldId="402"/>
            <ac:spMk id="21" creationId="{14B3CF5F-59C4-0B78-86AE-3ACC6EDDED20}"/>
          </ac:spMkLst>
        </pc:spChg>
      </pc:sldChg>
      <pc:sldChg chg="add del">
        <pc:chgData name="Grace Ko" userId="12087743-fc5c-45d1-a662-1374c72341af" providerId="ADAL" clId="{83736561-9346-4EF7-B477-61A4B80336FB}" dt="2025-04-27T23:39:36.471" v="2"/>
        <pc:sldMkLst>
          <pc:docMk/>
          <pc:sldMk cId="2219683293" sldId="509"/>
        </pc:sldMkLst>
      </pc:sldChg>
      <pc:sldChg chg="addSp delSp modSp add mod ord modTransition delAnim modAnim">
        <pc:chgData name="Grace Ko" userId="12087743-fc5c-45d1-a662-1374c72341af" providerId="ADAL" clId="{83736561-9346-4EF7-B477-61A4B80336FB}" dt="2025-05-07T18:26:21.028" v="7662"/>
        <pc:sldMkLst>
          <pc:docMk/>
          <pc:sldMk cId="2637769077" sldId="585"/>
        </pc:sldMkLst>
        <pc:spChg chg="mod">
          <ac:chgData name="Grace Ko" userId="12087743-fc5c-45d1-a662-1374c72341af" providerId="ADAL" clId="{83736561-9346-4EF7-B477-61A4B80336FB}" dt="2025-04-29T01:59:50.384" v="2925"/>
          <ac:spMkLst>
            <pc:docMk/>
            <pc:sldMk cId="2637769077" sldId="585"/>
            <ac:spMk id="3" creationId="{4297DA4B-186A-4C4E-BCC1-BA0547B5F14E}"/>
          </ac:spMkLst>
        </pc:spChg>
        <pc:spChg chg="mod">
          <ac:chgData name="Grace Ko" userId="12087743-fc5c-45d1-a662-1374c72341af" providerId="ADAL" clId="{83736561-9346-4EF7-B477-61A4B80336FB}" dt="2025-04-29T02:00:35.439" v="2933" actId="207"/>
          <ac:spMkLst>
            <pc:docMk/>
            <pc:sldMk cId="2637769077" sldId="585"/>
            <ac:spMk id="4" creationId="{CB046AA4-9C87-4A97-803B-223760096C47}"/>
          </ac:spMkLst>
        </pc:spChg>
        <pc:spChg chg="add mod">
          <ac:chgData name="Grace Ko" userId="12087743-fc5c-45d1-a662-1374c72341af" providerId="ADAL" clId="{83736561-9346-4EF7-B477-61A4B80336FB}" dt="2025-04-28T00:21:23.168" v="354" actId="121"/>
          <ac:spMkLst>
            <pc:docMk/>
            <pc:sldMk cId="2637769077" sldId="585"/>
            <ac:spMk id="7" creationId="{29352B2A-B19C-16B0-3855-903E14BA4E6B}"/>
          </ac:spMkLst>
        </pc:spChg>
        <pc:spChg chg="mod">
          <ac:chgData name="Grace Ko" userId="12087743-fc5c-45d1-a662-1374c72341af" providerId="ADAL" clId="{83736561-9346-4EF7-B477-61A4B80336FB}" dt="2025-04-28T00:22:00.854" v="356" actId="1076"/>
          <ac:spMkLst>
            <pc:docMk/>
            <pc:sldMk cId="2637769077" sldId="585"/>
            <ac:spMk id="13" creationId="{B2FAE3CD-1DB1-459D-A8C9-34A4ED82F6E0}"/>
          </ac:spMkLst>
        </pc:spChg>
        <pc:graphicFrameChg chg="mod modGraphic">
          <ac:chgData name="Grace Ko" userId="12087743-fc5c-45d1-a662-1374c72341af" providerId="ADAL" clId="{83736561-9346-4EF7-B477-61A4B80336FB}" dt="2025-04-28T00:19:43.582" v="252" actId="207"/>
          <ac:graphicFrameMkLst>
            <pc:docMk/>
            <pc:sldMk cId="2637769077" sldId="585"/>
            <ac:graphicFrameMk id="10" creationId="{0349C92C-8FB7-4005-9177-1E74A483A6A2}"/>
          </ac:graphicFrameMkLst>
        </pc:graphicFrameChg>
        <pc:graphicFrameChg chg="mod modGraphic">
          <ac:chgData name="Grace Ko" userId="12087743-fc5c-45d1-a662-1374c72341af" providerId="ADAL" clId="{83736561-9346-4EF7-B477-61A4B80336FB}" dt="2025-04-28T00:22:09.279" v="358" actId="403"/>
          <ac:graphicFrameMkLst>
            <pc:docMk/>
            <pc:sldMk cId="2637769077" sldId="585"/>
            <ac:graphicFrameMk id="12" creationId="{2E1A1B71-E35A-4F80-A1F3-BA596E2A652D}"/>
          </ac:graphicFrameMkLst>
        </pc:graphicFrameChg>
        <pc:graphicFrameChg chg="mod modGraphic">
          <ac:chgData name="Grace Ko" userId="12087743-fc5c-45d1-a662-1374c72341af" providerId="ADAL" clId="{83736561-9346-4EF7-B477-61A4B80336FB}" dt="2025-04-28T00:22:28.070" v="361" actId="1076"/>
          <ac:graphicFrameMkLst>
            <pc:docMk/>
            <pc:sldMk cId="2637769077" sldId="585"/>
            <ac:graphicFrameMk id="14" creationId="{4A96D1FA-FD87-4CC3-B46B-A40524771B5D}"/>
          </ac:graphicFrameMkLst>
        </pc:graphicFrameChg>
        <pc:picChg chg="add mod">
          <ac:chgData name="Grace Ko" userId="12087743-fc5c-45d1-a662-1374c72341af" providerId="ADAL" clId="{83736561-9346-4EF7-B477-61A4B80336FB}" dt="2025-05-07T18:24:10.284" v="7654" actId="1038"/>
          <ac:picMkLst>
            <pc:docMk/>
            <pc:sldMk cId="2637769077" sldId="585"/>
            <ac:picMk id="2" creationId="{2DFB7AF9-2C0C-29CE-C330-A1104576FE0A}"/>
          </ac:picMkLst>
        </pc:picChg>
        <pc:picChg chg="add mod">
          <ac:chgData name="Grace Ko" userId="12087743-fc5c-45d1-a662-1374c72341af" providerId="ADAL" clId="{83736561-9346-4EF7-B477-61A4B80336FB}" dt="2025-05-07T18:21:52.157" v="7617" actId="1037"/>
          <ac:picMkLst>
            <pc:docMk/>
            <pc:sldMk cId="2637769077" sldId="585"/>
            <ac:picMk id="5" creationId="{AE5C660D-B0E9-AC4D-734E-4E5DBA8639F3}"/>
          </ac:picMkLst>
        </pc:picChg>
        <pc:picChg chg="add mod">
          <ac:chgData name="Grace Ko" userId="12087743-fc5c-45d1-a662-1374c72341af" providerId="ADAL" clId="{83736561-9346-4EF7-B477-61A4B80336FB}" dt="2025-05-07T18:22:40.737" v="7629" actId="1037"/>
          <ac:picMkLst>
            <pc:docMk/>
            <pc:sldMk cId="2637769077" sldId="585"/>
            <ac:picMk id="6" creationId="{9C8DF29E-F384-5F43-2DC3-3E85988C9AAD}"/>
          </ac:picMkLst>
        </pc:picChg>
        <pc:picChg chg="add mod">
          <ac:chgData name="Grace Ko" userId="12087743-fc5c-45d1-a662-1374c72341af" providerId="ADAL" clId="{83736561-9346-4EF7-B477-61A4B80336FB}" dt="2025-05-07T18:21:47.459" v="7614" actId="1038"/>
          <ac:picMkLst>
            <pc:docMk/>
            <pc:sldMk cId="2637769077" sldId="585"/>
            <ac:picMk id="8" creationId="{C33FD05A-90D8-10E3-03A0-36312920EE84}"/>
          </ac:picMkLst>
        </pc:picChg>
        <pc:picChg chg="add mod">
          <ac:chgData name="Grace Ko" userId="12087743-fc5c-45d1-a662-1374c72341af" providerId="ADAL" clId="{83736561-9346-4EF7-B477-61A4B80336FB}" dt="2025-05-07T18:23:19.891" v="7638" actId="1037"/>
          <ac:picMkLst>
            <pc:docMk/>
            <pc:sldMk cId="2637769077" sldId="585"/>
            <ac:picMk id="9" creationId="{323AB804-D2CC-E21F-459F-5F2C798FE04D}"/>
          </ac:picMkLst>
        </pc:picChg>
      </pc:sldChg>
      <pc:sldChg chg="addSp delSp modSp new mod ord modTransition modAnim">
        <pc:chgData name="Grace Ko" userId="12087743-fc5c-45d1-a662-1374c72341af" providerId="ADAL" clId="{83736561-9346-4EF7-B477-61A4B80336FB}" dt="2025-05-07T19:39:06.295" v="7715"/>
        <pc:sldMkLst>
          <pc:docMk/>
          <pc:sldMk cId="193697174" sldId="586"/>
        </pc:sldMkLst>
        <pc:spChg chg="add mod">
          <ac:chgData name="Grace Ko" userId="12087743-fc5c-45d1-a662-1374c72341af" providerId="ADAL" clId="{83736561-9346-4EF7-B477-61A4B80336FB}" dt="2025-05-07T19:35:26.407" v="7685" actId="1076"/>
          <ac:spMkLst>
            <pc:docMk/>
            <pc:sldMk cId="193697174" sldId="586"/>
            <ac:spMk id="3" creationId="{971A1D36-280F-5791-50F0-F33F4CFBC242}"/>
          </ac:spMkLst>
        </pc:spChg>
        <pc:spChg chg="add mod">
          <ac:chgData name="Grace Ko" userId="12087743-fc5c-45d1-a662-1374c72341af" providerId="ADAL" clId="{83736561-9346-4EF7-B477-61A4B80336FB}" dt="2025-05-07T19:35:38.943" v="7688" actId="1076"/>
          <ac:spMkLst>
            <pc:docMk/>
            <pc:sldMk cId="193697174" sldId="586"/>
            <ac:spMk id="4" creationId="{2FB3239E-1E00-53A7-6781-7B726D9AE5B5}"/>
          </ac:spMkLst>
        </pc:spChg>
        <pc:spChg chg="add mod">
          <ac:chgData name="Grace Ko" userId="12087743-fc5c-45d1-a662-1374c72341af" providerId="ADAL" clId="{83736561-9346-4EF7-B477-61A4B80336FB}" dt="2025-05-07T19:37:38.913" v="7701" actId="1076"/>
          <ac:spMkLst>
            <pc:docMk/>
            <pc:sldMk cId="193697174" sldId="586"/>
            <ac:spMk id="5" creationId="{78E72826-AD03-5174-9C3B-06EDECBEC67B}"/>
          </ac:spMkLst>
        </pc:spChg>
        <pc:spChg chg="add mod">
          <ac:chgData name="Grace Ko" userId="12087743-fc5c-45d1-a662-1374c72341af" providerId="ADAL" clId="{83736561-9346-4EF7-B477-61A4B80336FB}" dt="2025-04-29T02:01:12.177" v="2936" actId="403"/>
          <ac:spMkLst>
            <pc:docMk/>
            <pc:sldMk cId="193697174" sldId="586"/>
            <ac:spMk id="6" creationId="{555A65E0-D2DB-DFC0-0EDD-7034F95F4412}"/>
          </ac:spMkLst>
        </pc:spChg>
        <pc:spChg chg="add mod">
          <ac:chgData name="Grace Ko" userId="12087743-fc5c-45d1-a662-1374c72341af" providerId="ADAL" clId="{83736561-9346-4EF7-B477-61A4B80336FB}" dt="2025-05-01T01:36:01.611" v="3542" actId="1076"/>
          <ac:spMkLst>
            <pc:docMk/>
            <pc:sldMk cId="193697174" sldId="586"/>
            <ac:spMk id="7" creationId="{AB4E4372-26CA-B537-EDC1-57C22F9E47C9}"/>
          </ac:spMkLst>
        </pc:spChg>
        <pc:spChg chg="add mod">
          <ac:chgData name="Grace Ko" userId="12087743-fc5c-45d1-a662-1374c72341af" providerId="ADAL" clId="{83736561-9346-4EF7-B477-61A4B80336FB}" dt="2025-05-01T01:36:22.367" v="3546" actId="1076"/>
          <ac:spMkLst>
            <pc:docMk/>
            <pc:sldMk cId="193697174" sldId="586"/>
            <ac:spMk id="8" creationId="{A8E0A7C7-CB94-0C66-2EDA-24EBB97EB566}"/>
          </ac:spMkLst>
        </pc:spChg>
        <pc:spChg chg="add mod">
          <ac:chgData name="Grace Ko" userId="12087743-fc5c-45d1-a662-1374c72341af" providerId="ADAL" clId="{83736561-9346-4EF7-B477-61A4B80336FB}" dt="2025-05-01T01:37:52.700" v="3550" actId="1076"/>
          <ac:spMkLst>
            <pc:docMk/>
            <pc:sldMk cId="193697174" sldId="586"/>
            <ac:spMk id="9" creationId="{FAE78B89-36C5-1DB4-DA77-1789BD9E31A3}"/>
          </ac:spMkLst>
        </pc:spChg>
        <pc:spChg chg="add mod">
          <ac:chgData name="Grace Ko" userId="12087743-fc5c-45d1-a662-1374c72341af" providerId="ADAL" clId="{83736561-9346-4EF7-B477-61A4B80336FB}" dt="2025-05-01T01:38:20.809" v="3556" actId="1076"/>
          <ac:spMkLst>
            <pc:docMk/>
            <pc:sldMk cId="193697174" sldId="586"/>
            <ac:spMk id="10" creationId="{0E0E9BA2-1FED-E889-D2CE-4CF52395B646}"/>
          </ac:spMkLst>
        </pc:spChg>
        <pc:spChg chg="add del mod">
          <ac:chgData name="Grace Ko" userId="12087743-fc5c-45d1-a662-1374c72341af" providerId="ADAL" clId="{83736561-9346-4EF7-B477-61A4B80336FB}" dt="2025-05-01T01:41:04.740" v="3578" actId="1076"/>
          <ac:spMkLst>
            <pc:docMk/>
            <pc:sldMk cId="193697174" sldId="586"/>
            <ac:spMk id="11" creationId="{55D5B6AE-2D99-7457-3FF8-080BB2CD0145}"/>
          </ac:spMkLst>
        </pc:spChg>
        <pc:spChg chg="add mod">
          <ac:chgData name="Grace Ko" userId="12087743-fc5c-45d1-a662-1374c72341af" providerId="ADAL" clId="{83736561-9346-4EF7-B477-61A4B80336FB}" dt="2025-05-01T01:41:31.170" v="3580" actId="1076"/>
          <ac:spMkLst>
            <pc:docMk/>
            <pc:sldMk cId="193697174" sldId="586"/>
            <ac:spMk id="13" creationId="{BB8EDCB1-673F-7421-BCFB-63C936DF0C77}"/>
          </ac:spMkLst>
        </pc:spChg>
        <pc:spChg chg="add mod">
          <ac:chgData name="Grace Ko" userId="12087743-fc5c-45d1-a662-1374c72341af" providerId="ADAL" clId="{83736561-9346-4EF7-B477-61A4B80336FB}" dt="2025-05-01T01:41:44.853" v="3582" actId="1076"/>
          <ac:spMkLst>
            <pc:docMk/>
            <pc:sldMk cId="193697174" sldId="586"/>
            <ac:spMk id="14" creationId="{2CEA292D-C6D5-CFC9-8AB4-3A7F9EF1447A}"/>
          </ac:spMkLst>
        </pc:spChg>
        <pc:spChg chg="add mod">
          <ac:chgData name="Grace Ko" userId="12087743-fc5c-45d1-a662-1374c72341af" providerId="ADAL" clId="{83736561-9346-4EF7-B477-61A4B80336FB}" dt="2025-05-01T01:42:07.074" v="3588" actId="1076"/>
          <ac:spMkLst>
            <pc:docMk/>
            <pc:sldMk cId="193697174" sldId="586"/>
            <ac:spMk id="15" creationId="{7DCCC378-846F-DAAC-F3E7-E19CB0985307}"/>
          </ac:spMkLst>
        </pc:spChg>
        <pc:spChg chg="add mod">
          <ac:chgData name="Grace Ko" userId="12087743-fc5c-45d1-a662-1374c72341af" providerId="ADAL" clId="{83736561-9346-4EF7-B477-61A4B80336FB}" dt="2025-05-01T01:45:20.162" v="3732" actId="6549"/>
          <ac:spMkLst>
            <pc:docMk/>
            <pc:sldMk cId="193697174" sldId="586"/>
            <ac:spMk id="16" creationId="{9B50735A-5C05-C5BA-A48E-B976FAA9B811}"/>
          </ac:spMkLst>
        </pc:spChg>
        <pc:spChg chg="add mod">
          <ac:chgData name="Grace Ko" userId="12087743-fc5c-45d1-a662-1374c72341af" providerId="ADAL" clId="{83736561-9346-4EF7-B477-61A4B80336FB}" dt="2025-05-07T19:38:32.453" v="7708" actId="1035"/>
          <ac:spMkLst>
            <pc:docMk/>
            <pc:sldMk cId="193697174" sldId="586"/>
            <ac:spMk id="19" creationId="{CE3F95ED-C4B4-A868-86E8-22FF5C8BF537}"/>
          </ac:spMkLst>
        </pc:spChg>
        <pc:spChg chg="add mod">
          <ac:chgData name="Grace Ko" userId="12087743-fc5c-45d1-a662-1374c72341af" providerId="ADAL" clId="{83736561-9346-4EF7-B477-61A4B80336FB}" dt="2025-05-07T19:38:39.212" v="7709" actId="1035"/>
          <ac:spMkLst>
            <pc:docMk/>
            <pc:sldMk cId="193697174" sldId="586"/>
            <ac:spMk id="20" creationId="{91B05F0E-6439-3178-3F32-BE5483AAAA64}"/>
          </ac:spMkLst>
        </pc:spChg>
        <pc:spChg chg="add mod">
          <ac:chgData name="Grace Ko" userId="12087743-fc5c-45d1-a662-1374c72341af" providerId="ADAL" clId="{83736561-9346-4EF7-B477-61A4B80336FB}" dt="2025-05-07T19:38:44.522" v="7710" actId="1035"/>
          <ac:spMkLst>
            <pc:docMk/>
            <pc:sldMk cId="193697174" sldId="586"/>
            <ac:spMk id="21" creationId="{C75103F3-435E-DC38-302A-B8FA7546CD17}"/>
          </ac:spMkLst>
        </pc:spChg>
        <pc:spChg chg="add mod">
          <ac:chgData name="Grace Ko" userId="12087743-fc5c-45d1-a662-1374c72341af" providerId="ADAL" clId="{83736561-9346-4EF7-B477-61A4B80336FB}" dt="2025-05-07T19:38:48.655" v="7712" actId="1035"/>
          <ac:spMkLst>
            <pc:docMk/>
            <pc:sldMk cId="193697174" sldId="586"/>
            <ac:spMk id="22" creationId="{080CB616-D380-BE6E-7D9B-63A3F9CD458E}"/>
          </ac:spMkLst>
        </pc:spChg>
        <pc:spChg chg="add mod">
          <ac:chgData name="Grace Ko" userId="12087743-fc5c-45d1-a662-1374c72341af" providerId="ADAL" clId="{83736561-9346-4EF7-B477-61A4B80336FB}" dt="2025-05-07T19:38:05.753" v="7706" actId="1076"/>
          <ac:spMkLst>
            <pc:docMk/>
            <pc:sldMk cId="193697174" sldId="586"/>
            <ac:spMk id="23" creationId="{2A704F38-C914-4DC1-6B65-4551F3402CBD}"/>
          </ac:spMkLst>
        </pc:spChg>
        <pc:graphicFrameChg chg="add mod modGraphic">
          <ac:chgData name="Grace Ko" userId="12087743-fc5c-45d1-a662-1374c72341af" providerId="ADAL" clId="{83736561-9346-4EF7-B477-61A4B80336FB}" dt="2025-05-07T19:33:58.391" v="7674" actId="572"/>
          <ac:graphicFrameMkLst>
            <pc:docMk/>
            <pc:sldMk cId="193697174" sldId="586"/>
            <ac:graphicFrameMk id="2" creationId="{6AFD8B79-CDEA-5A64-00B9-BF6FAB647E78}"/>
          </ac:graphicFrameMkLst>
        </pc:graphicFrameChg>
      </pc:sldChg>
      <pc:sldChg chg="addSp delSp modSp add mod ord delAnim">
        <pc:chgData name="Grace Ko" userId="12087743-fc5c-45d1-a662-1374c72341af" providerId="ADAL" clId="{83736561-9346-4EF7-B477-61A4B80336FB}" dt="2025-05-09T14:40:38.630" v="8228" actId="14100"/>
        <pc:sldMkLst>
          <pc:docMk/>
          <pc:sldMk cId="1004235828" sldId="587"/>
        </pc:sldMkLst>
        <pc:spChg chg="add mod">
          <ac:chgData name="Grace Ko" userId="12087743-fc5c-45d1-a662-1374c72341af" providerId="ADAL" clId="{83736561-9346-4EF7-B477-61A4B80336FB}" dt="2025-05-07T02:18:41.127" v="6530" actId="1076"/>
          <ac:spMkLst>
            <pc:docMk/>
            <pc:sldMk cId="1004235828" sldId="587"/>
            <ac:spMk id="2" creationId="{BB7CB80A-C137-39CF-7540-679DCF6A770F}"/>
          </ac:spMkLst>
        </pc:spChg>
        <pc:spChg chg="mod">
          <ac:chgData name="Grace Ko" userId="12087743-fc5c-45d1-a662-1374c72341af" providerId="ADAL" clId="{83736561-9346-4EF7-B477-61A4B80336FB}" dt="2025-05-02T15:17:19.926" v="5152" actId="1076"/>
          <ac:spMkLst>
            <pc:docMk/>
            <pc:sldMk cId="1004235828" sldId="587"/>
            <ac:spMk id="3" creationId="{00000000-0000-0000-0000-000000000000}"/>
          </ac:spMkLst>
        </pc:spChg>
        <pc:spChg chg="add mod">
          <ac:chgData name="Grace Ko" userId="12087743-fc5c-45d1-a662-1374c72341af" providerId="ADAL" clId="{83736561-9346-4EF7-B477-61A4B80336FB}" dt="2025-05-07T17:21:22.315" v="7537" actId="14100"/>
          <ac:spMkLst>
            <pc:docMk/>
            <pc:sldMk cId="1004235828" sldId="587"/>
            <ac:spMk id="4" creationId="{DD73EA04-7D56-6E25-1528-6D3CA81197B9}"/>
          </ac:spMkLst>
        </pc:spChg>
        <pc:spChg chg="mod">
          <ac:chgData name="Grace Ko" userId="12087743-fc5c-45d1-a662-1374c72341af" providerId="ADAL" clId="{83736561-9346-4EF7-B477-61A4B80336FB}" dt="2025-05-07T17:21:02.925" v="7535" actId="1076"/>
          <ac:spMkLst>
            <pc:docMk/>
            <pc:sldMk cId="1004235828" sldId="587"/>
            <ac:spMk id="5" creationId="{00000000-0000-0000-0000-000000000000}"/>
          </ac:spMkLst>
        </pc:spChg>
        <pc:spChg chg="mod">
          <ac:chgData name="Grace Ko" userId="12087743-fc5c-45d1-a662-1374c72341af" providerId="ADAL" clId="{83736561-9346-4EF7-B477-61A4B80336FB}" dt="2025-04-28T00:55:38.131" v="734" actId="20577"/>
          <ac:spMkLst>
            <pc:docMk/>
            <pc:sldMk cId="1004235828" sldId="587"/>
            <ac:spMk id="6" creationId="{F0916FF5-E3BC-4FF1-8AD5-B64ADB3C760D}"/>
          </ac:spMkLst>
        </pc:spChg>
        <pc:spChg chg="add mod">
          <ac:chgData name="Grace Ko" userId="12087743-fc5c-45d1-a662-1374c72341af" providerId="ADAL" clId="{83736561-9346-4EF7-B477-61A4B80336FB}" dt="2025-05-02T17:00:26.628" v="5703" actId="14100"/>
          <ac:spMkLst>
            <pc:docMk/>
            <pc:sldMk cId="1004235828" sldId="587"/>
            <ac:spMk id="7" creationId="{801BEE8B-4240-A206-55FE-3CF337E2C5B7}"/>
          </ac:spMkLst>
        </pc:spChg>
        <pc:spChg chg="add mod">
          <ac:chgData name="Grace Ko" userId="12087743-fc5c-45d1-a662-1374c72341af" providerId="ADAL" clId="{83736561-9346-4EF7-B477-61A4B80336FB}" dt="2025-05-09T14:40:33.506" v="8227" actId="14100"/>
          <ac:spMkLst>
            <pc:docMk/>
            <pc:sldMk cId="1004235828" sldId="587"/>
            <ac:spMk id="8" creationId="{67EFD7C8-EF12-D1D6-F1CC-9D617629F557}"/>
          </ac:spMkLst>
        </pc:spChg>
        <pc:spChg chg="add mod">
          <ac:chgData name="Grace Ko" userId="12087743-fc5c-45d1-a662-1374c72341af" providerId="ADAL" clId="{83736561-9346-4EF7-B477-61A4B80336FB}" dt="2025-05-09T14:40:38.630" v="8228" actId="14100"/>
          <ac:spMkLst>
            <pc:docMk/>
            <pc:sldMk cId="1004235828" sldId="587"/>
            <ac:spMk id="9" creationId="{E6AE1A4A-6946-CA6B-DD81-CD03E0DA3D35}"/>
          </ac:spMkLst>
        </pc:spChg>
        <pc:spChg chg="mod">
          <ac:chgData name="Grace Ko" userId="12087743-fc5c-45d1-a662-1374c72341af" providerId="ADAL" clId="{83736561-9346-4EF7-B477-61A4B80336FB}" dt="2025-05-02T15:17:19.926" v="5152" actId="1076"/>
          <ac:spMkLst>
            <pc:docMk/>
            <pc:sldMk cId="1004235828" sldId="587"/>
            <ac:spMk id="10" creationId="{00000000-0000-0000-0000-000000000000}"/>
          </ac:spMkLst>
        </pc:spChg>
        <pc:spChg chg="add mod">
          <ac:chgData name="Grace Ko" userId="12087743-fc5c-45d1-a662-1374c72341af" providerId="ADAL" clId="{83736561-9346-4EF7-B477-61A4B80336FB}" dt="2025-05-07T02:18:25.946" v="6529" actId="6549"/>
          <ac:spMkLst>
            <pc:docMk/>
            <pc:sldMk cId="1004235828" sldId="587"/>
            <ac:spMk id="13" creationId="{6EC83C00-5CE8-BB39-22C1-2A134FE5F914}"/>
          </ac:spMkLst>
        </pc:spChg>
        <pc:graphicFrameChg chg="add mod modGraphic">
          <ac:chgData name="Grace Ko" userId="12087743-fc5c-45d1-a662-1374c72341af" providerId="ADAL" clId="{83736561-9346-4EF7-B477-61A4B80336FB}" dt="2025-05-07T17:23:40.401" v="7563" actId="20577"/>
          <ac:graphicFrameMkLst>
            <pc:docMk/>
            <pc:sldMk cId="1004235828" sldId="587"/>
            <ac:graphicFrameMk id="35" creationId="{139D6118-C881-29AB-2AB8-323E9C3C2D3B}"/>
          </ac:graphicFrameMkLst>
        </pc:graphicFrameChg>
      </pc:sldChg>
      <pc:sldChg chg="modSp add del mod">
        <pc:chgData name="Grace Ko" userId="12087743-fc5c-45d1-a662-1374c72341af" providerId="ADAL" clId="{83736561-9346-4EF7-B477-61A4B80336FB}" dt="2025-05-02T15:05:17.696" v="5007" actId="47"/>
        <pc:sldMkLst>
          <pc:docMk/>
          <pc:sldMk cId="2240259231" sldId="588"/>
        </pc:sldMkLst>
      </pc:sldChg>
      <pc:sldChg chg="addSp delSp modSp new add del mod">
        <pc:chgData name="Grace Ko" userId="12087743-fc5c-45d1-a662-1374c72341af" providerId="ADAL" clId="{83736561-9346-4EF7-B477-61A4B80336FB}" dt="2025-05-02T15:07:54.469" v="5012"/>
        <pc:sldMkLst>
          <pc:docMk/>
          <pc:sldMk cId="3972426745" sldId="589"/>
        </pc:sldMkLst>
      </pc:sldChg>
      <pc:sldChg chg="addSp delSp modSp new mod">
        <pc:chgData name="Grace Ko" userId="12087743-fc5c-45d1-a662-1374c72341af" providerId="ADAL" clId="{83736561-9346-4EF7-B477-61A4B80336FB}" dt="2025-05-08T20:24:03.887" v="8222" actId="403"/>
        <pc:sldMkLst>
          <pc:docMk/>
          <pc:sldMk cId="2517904944" sldId="590"/>
        </pc:sldMkLst>
        <pc:spChg chg="add mod">
          <ac:chgData name="Grace Ko" userId="12087743-fc5c-45d1-a662-1374c72341af" providerId="ADAL" clId="{83736561-9346-4EF7-B477-61A4B80336FB}" dt="2025-05-08T20:20:47.379" v="8126" actId="6549"/>
          <ac:spMkLst>
            <pc:docMk/>
            <pc:sldMk cId="2517904944" sldId="590"/>
            <ac:spMk id="2" creationId="{6D0EDFFC-EADC-AD18-79A1-2EFAB953E29B}"/>
          </ac:spMkLst>
        </pc:spChg>
        <pc:spChg chg="add mod">
          <ac:chgData name="Grace Ko" userId="12087743-fc5c-45d1-a662-1374c72341af" providerId="ADAL" clId="{83736561-9346-4EF7-B477-61A4B80336FB}" dt="2025-05-06T21:53:41.619" v="6456" actId="20577"/>
          <ac:spMkLst>
            <pc:docMk/>
            <pc:sldMk cId="2517904944" sldId="590"/>
            <ac:spMk id="3" creationId="{3E9ACADC-6F46-6A3F-5A5F-4373F6CEBC40}"/>
          </ac:spMkLst>
        </pc:spChg>
        <pc:spChg chg="add mod">
          <ac:chgData name="Grace Ko" userId="12087743-fc5c-45d1-a662-1374c72341af" providerId="ADAL" clId="{83736561-9346-4EF7-B477-61A4B80336FB}" dt="2025-05-08T20:24:03.887" v="8222" actId="403"/>
          <ac:spMkLst>
            <pc:docMk/>
            <pc:sldMk cId="2517904944" sldId="590"/>
            <ac:spMk id="5" creationId="{ED332800-EEFE-3995-7313-5048C79FACE6}"/>
          </ac:spMkLst>
        </pc:spChg>
        <pc:graphicFrameChg chg="add del mod modGraphic">
          <ac:chgData name="Grace Ko" userId="12087743-fc5c-45d1-a662-1374c72341af" providerId="ADAL" clId="{83736561-9346-4EF7-B477-61A4B80336FB}" dt="2025-05-08T20:23:50.607" v="8217" actId="1076"/>
          <ac:graphicFrameMkLst>
            <pc:docMk/>
            <pc:sldMk cId="2517904944" sldId="590"/>
            <ac:graphicFrameMk id="4" creationId="{87FE05BA-9E18-C041-03FF-DDD7F8751148}"/>
          </ac:graphicFrameMkLst>
        </pc:graphicFrameChg>
      </pc:sldChg>
      <pc:sldChg chg="add del">
        <pc:chgData name="Grace Ko" userId="12087743-fc5c-45d1-a662-1374c72341af" providerId="ADAL" clId="{83736561-9346-4EF7-B477-61A4B80336FB}" dt="2025-05-02T15:08:21.629" v="5013"/>
        <pc:sldMkLst>
          <pc:docMk/>
          <pc:sldMk cId="1535598570" sldId="856"/>
        </pc:sldMkLst>
      </pc:sldChg>
      <pc:sldChg chg="modSp add del mod">
        <pc:chgData name="Grace Ko" userId="12087743-fc5c-45d1-a662-1374c72341af" providerId="ADAL" clId="{83736561-9346-4EF7-B477-61A4B80336FB}" dt="2025-04-28T01:40:06.961" v="1371" actId="47"/>
        <pc:sldMkLst>
          <pc:docMk/>
          <pc:sldMk cId="678715148" sldId="857"/>
        </pc:sldMkLst>
      </pc:sldChg>
      <pc:sldChg chg="modSp add del">
        <pc:chgData name="Grace Ko" userId="12087743-fc5c-45d1-a662-1374c72341af" providerId="ADAL" clId="{83736561-9346-4EF7-B477-61A4B80336FB}" dt="2025-05-02T15:05:31.432" v="5010" actId="47"/>
        <pc:sldMkLst>
          <pc:docMk/>
          <pc:sldMk cId="1753613157" sldId="1089"/>
        </pc:sldMkLst>
      </pc:sldChg>
      <pc:sldChg chg="add del">
        <pc:chgData name="Grace Ko" userId="12087743-fc5c-45d1-a662-1374c72341af" providerId="ADAL" clId="{83736561-9346-4EF7-B477-61A4B80336FB}" dt="2025-05-02T15:02:10.392" v="4991" actId="47"/>
        <pc:sldMkLst>
          <pc:docMk/>
          <pc:sldMk cId="2475211120" sldId="1117"/>
        </pc:sldMkLst>
      </pc:sldChg>
      <pc:sldChg chg="add del">
        <pc:chgData name="Grace Ko" userId="12087743-fc5c-45d1-a662-1374c72341af" providerId="ADAL" clId="{83736561-9346-4EF7-B477-61A4B80336FB}" dt="2025-05-02T15:05:26.434" v="5008" actId="47"/>
        <pc:sldMkLst>
          <pc:docMk/>
          <pc:sldMk cId="3050889130" sldId="1159"/>
        </pc:sldMkLst>
      </pc:sldChg>
      <pc:sldChg chg="addSp delSp modSp add del mod">
        <pc:chgData name="Grace Ko" userId="12087743-fc5c-45d1-a662-1374c72341af" providerId="ADAL" clId="{83736561-9346-4EF7-B477-61A4B80336FB}" dt="2025-05-02T15:05:07.368" v="5006" actId="47"/>
        <pc:sldMkLst>
          <pc:docMk/>
          <pc:sldMk cId="2058421553" sldId="1160"/>
        </pc:sldMkLst>
      </pc:sldChg>
      <pc:sldChg chg="addSp delSp modSp new mod ord delAnim modAnim">
        <pc:chgData name="Grace Ko" userId="12087743-fc5c-45d1-a662-1374c72341af" providerId="ADAL" clId="{83736561-9346-4EF7-B477-61A4B80336FB}" dt="2025-05-09T14:25:21.865" v="8223" actId="6549"/>
        <pc:sldMkLst>
          <pc:docMk/>
          <pc:sldMk cId="1207873974" sldId="1161"/>
        </pc:sldMkLst>
        <pc:spChg chg="add mod">
          <ac:chgData name="Grace Ko" userId="12087743-fc5c-45d1-a662-1374c72341af" providerId="ADAL" clId="{83736561-9346-4EF7-B477-61A4B80336FB}" dt="2025-05-02T14:19:26.225" v="4723" actId="14100"/>
          <ac:spMkLst>
            <pc:docMk/>
            <pc:sldMk cId="1207873974" sldId="1161"/>
            <ac:spMk id="4" creationId="{837CF8D2-53EC-BD42-11B7-39BEC3042510}"/>
          </ac:spMkLst>
        </pc:spChg>
        <pc:spChg chg="add mod">
          <ac:chgData name="Grace Ko" userId="12087743-fc5c-45d1-a662-1374c72341af" providerId="ADAL" clId="{83736561-9346-4EF7-B477-61A4B80336FB}" dt="2025-05-02T14:19:34.713" v="4725" actId="14100"/>
          <ac:spMkLst>
            <pc:docMk/>
            <pc:sldMk cId="1207873974" sldId="1161"/>
            <ac:spMk id="5" creationId="{DCD1E052-C6BC-6F13-655C-348AF492450E}"/>
          </ac:spMkLst>
        </pc:spChg>
        <pc:spChg chg="add mod">
          <ac:chgData name="Grace Ko" userId="12087743-fc5c-45d1-a662-1374c72341af" providerId="ADAL" clId="{83736561-9346-4EF7-B477-61A4B80336FB}" dt="2025-05-01T02:02:32.900" v="4007" actId="20577"/>
          <ac:spMkLst>
            <pc:docMk/>
            <pc:sldMk cId="1207873974" sldId="1161"/>
            <ac:spMk id="6" creationId="{D0506F03-38A0-EA14-80B8-9B1BC7891A36}"/>
          </ac:spMkLst>
        </pc:spChg>
        <pc:spChg chg="add mod">
          <ac:chgData name="Grace Ko" userId="12087743-fc5c-45d1-a662-1374c72341af" providerId="ADAL" clId="{83736561-9346-4EF7-B477-61A4B80336FB}" dt="2025-05-02T14:21:30.557" v="4755" actId="20577"/>
          <ac:spMkLst>
            <pc:docMk/>
            <pc:sldMk cId="1207873974" sldId="1161"/>
            <ac:spMk id="7" creationId="{995E8046-D251-F969-6C07-6F9A7D8A6AB8}"/>
          </ac:spMkLst>
        </pc:spChg>
        <pc:spChg chg="add mod">
          <ac:chgData name="Grace Ko" userId="12087743-fc5c-45d1-a662-1374c72341af" providerId="ADAL" clId="{83736561-9346-4EF7-B477-61A4B80336FB}" dt="2025-05-02T14:14:46.545" v="4682" actId="1076"/>
          <ac:spMkLst>
            <pc:docMk/>
            <pc:sldMk cId="1207873974" sldId="1161"/>
            <ac:spMk id="9" creationId="{A9C85346-40A7-A492-B0B6-347068E91EAA}"/>
          </ac:spMkLst>
        </pc:spChg>
        <pc:spChg chg="add mod ord">
          <ac:chgData name="Grace Ko" userId="12087743-fc5c-45d1-a662-1374c72341af" providerId="ADAL" clId="{83736561-9346-4EF7-B477-61A4B80336FB}" dt="2025-05-02T14:19:10.536" v="4719" actId="167"/>
          <ac:spMkLst>
            <pc:docMk/>
            <pc:sldMk cId="1207873974" sldId="1161"/>
            <ac:spMk id="11" creationId="{8E4B1B45-6554-B696-B21E-529F8C9AC37E}"/>
          </ac:spMkLst>
        </pc:spChg>
        <pc:spChg chg="add mod ord">
          <ac:chgData name="Grace Ko" userId="12087743-fc5c-45d1-a662-1374c72341af" providerId="ADAL" clId="{83736561-9346-4EF7-B477-61A4B80336FB}" dt="2025-05-02T14:19:05.552" v="4718" actId="167"/>
          <ac:spMkLst>
            <pc:docMk/>
            <pc:sldMk cId="1207873974" sldId="1161"/>
            <ac:spMk id="13" creationId="{5EFF655C-C62C-8B39-38A2-1ECE0E1A09BF}"/>
          </ac:spMkLst>
        </pc:spChg>
        <pc:graphicFrameChg chg="add mod ord modGraphic">
          <ac:chgData name="Grace Ko" userId="12087743-fc5c-45d1-a662-1374c72341af" providerId="ADAL" clId="{83736561-9346-4EF7-B477-61A4B80336FB}" dt="2025-05-09T14:25:21.865" v="8223" actId="6549"/>
          <ac:graphicFrameMkLst>
            <pc:docMk/>
            <pc:sldMk cId="1207873974" sldId="1161"/>
            <ac:graphicFrameMk id="2" creationId="{7871BE9B-BCF4-6F58-0347-D835462AF0B1}"/>
          </ac:graphicFrameMkLst>
        </pc:graphicFrameChg>
      </pc:sldChg>
      <pc:sldChg chg="addSp modSp new mod modAnim">
        <pc:chgData name="Grace Ko" userId="12087743-fc5c-45d1-a662-1374c72341af" providerId="ADAL" clId="{83736561-9346-4EF7-B477-61A4B80336FB}" dt="2025-05-07T18:06:38.404" v="7571"/>
        <pc:sldMkLst>
          <pc:docMk/>
          <pc:sldMk cId="1590556111" sldId="1162"/>
        </pc:sldMkLst>
        <pc:spChg chg="add mod">
          <ac:chgData name="Grace Ko" userId="12087743-fc5c-45d1-a662-1374c72341af" providerId="ADAL" clId="{83736561-9346-4EF7-B477-61A4B80336FB}" dt="2025-04-29T01:59:33.553" v="2920" actId="403"/>
          <ac:spMkLst>
            <pc:docMk/>
            <pc:sldMk cId="1590556111" sldId="1162"/>
            <ac:spMk id="3" creationId="{F5E7A283-1CBA-6079-5AC5-A0754027C7F2}"/>
          </ac:spMkLst>
        </pc:spChg>
        <pc:spChg chg="add mod">
          <ac:chgData name="Grace Ko" userId="12087743-fc5c-45d1-a662-1374c72341af" providerId="ADAL" clId="{83736561-9346-4EF7-B477-61A4B80336FB}" dt="2025-05-07T18:06:27.342" v="7570" actId="1582"/>
          <ac:spMkLst>
            <pc:docMk/>
            <pc:sldMk cId="1590556111" sldId="1162"/>
            <ac:spMk id="4" creationId="{237CB280-6631-1B52-8958-C8AACBA30C00}"/>
          </ac:spMkLst>
        </pc:spChg>
        <pc:graphicFrameChg chg="add mod modGraphic">
          <ac:chgData name="Grace Ko" userId="12087743-fc5c-45d1-a662-1374c72341af" providerId="ADAL" clId="{83736561-9346-4EF7-B477-61A4B80336FB}" dt="2025-05-07T15:18:04.110" v="7351" actId="20577"/>
          <ac:graphicFrameMkLst>
            <pc:docMk/>
            <pc:sldMk cId="1590556111" sldId="1162"/>
            <ac:graphicFrameMk id="2" creationId="{3998FD9C-899A-4904-388D-7EFE59819AB1}"/>
          </ac:graphicFrameMkLst>
        </pc:graphicFrameChg>
      </pc:sldChg>
      <pc:sldChg chg="addSp delSp modSp new mod setBg">
        <pc:chgData name="Grace Ko" userId="12087743-fc5c-45d1-a662-1374c72341af" providerId="ADAL" clId="{83736561-9346-4EF7-B477-61A4B80336FB}" dt="2025-05-01T02:02:38.415" v="4008" actId="20577"/>
        <pc:sldMkLst>
          <pc:docMk/>
          <pc:sldMk cId="1989247804" sldId="1163"/>
        </pc:sldMkLst>
        <pc:spChg chg="add mod">
          <ac:chgData name="Grace Ko" userId="12087743-fc5c-45d1-a662-1374c72341af" providerId="ADAL" clId="{83736561-9346-4EF7-B477-61A4B80336FB}" dt="2025-05-01T02:02:38.415" v="4008" actId="20577"/>
          <ac:spMkLst>
            <pc:docMk/>
            <pc:sldMk cId="1989247804" sldId="1163"/>
            <ac:spMk id="13" creationId="{4D5BD6A7-2501-6ECA-4666-483490654612}"/>
          </ac:spMkLst>
        </pc:spChg>
        <pc:graphicFrameChg chg="add mod modGraphic">
          <ac:chgData name="Grace Ko" userId="12087743-fc5c-45d1-a662-1374c72341af" providerId="ADAL" clId="{83736561-9346-4EF7-B477-61A4B80336FB}" dt="2025-04-29T02:13:26.508" v="3076" actId="20577"/>
          <ac:graphicFrameMkLst>
            <pc:docMk/>
            <pc:sldMk cId="1989247804" sldId="1163"/>
            <ac:graphicFrameMk id="7" creationId="{0B2D1F51-FC0D-1644-A1B5-2AC05049C1D2}"/>
          </ac:graphicFrameMkLst>
        </pc:graphicFrameChg>
        <pc:picChg chg="add mod">
          <ac:chgData name="Grace Ko" userId="12087743-fc5c-45d1-a662-1374c72341af" providerId="ADAL" clId="{83736561-9346-4EF7-B477-61A4B80336FB}" dt="2025-04-29T02:13:54.223" v="3079" actId="1076"/>
          <ac:picMkLst>
            <pc:docMk/>
            <pc:sldMk cId="1989247804" sldId="1163"/>
            <ac:picMk id="17" creationId="{8D04C68B-B66F-6BED-3ACA-F00E556325CF}"/>
          </ac:picMkLst>
        </pc:picChg>
      </pc:sldChg>
      <pc:sldChg chg="add del">
        <pc:chgData name="Grace Ko" userId="12087743-fc5c-45d1-a662-1374c72341af" providerId="ADAL" clId="{83736561-9346-4EF7-B477-61A4B80336FB}" dt="2025-05-02T15:01:29.839" v="4988" actId="47"/>
        <pc:sldMkLst>
          <pc:docMk/>
          <pc:sldMk cId="3465918889" sldId="1164"/>
        </pc:sldMkLst>
      </pc:sldChg>
      <pc:sldChg chg="modSp add del mod">
        <pc:chgData name="Grace Ko" userId="12087743-fc5c-45d1-a662-1374c72341af" providerId="ADAL" clId="{83736561-9346-4EF7-B477-61A4B80336FB}" dt="2025-04-29T02:06:01.086" v="2989"/>
        <pc:sldMkLst>
          <pc:docMk/>
          <pc:sldMk cId="3822772146" sldId="1164"/>
        </pc:sldMkLst>
      </pc:sldChg>
      <pc:sldChg chg="delSp modSp add del mod">
        <pc:chgData name="Grace Ko" userId="12087743-fc5c-45d1-a662-1374c72341af" providerId="ADAL" clId="{83736561-9346-4EF7-B477-61A4B80336FB}" dt="2025-05-02T15:05:03.609" v="5005" actId="47"/>
        <pc:sldMkLst>
          <pc:docMk/>
          <pc:sldMk cId="1169013330" sldId="1165"/>
        </pc:sldMkLst>
      </pc:sldChg>
      <pc:sldChg chg="addSp modSp new mod modTransition">
        <pc:chgData name="Grace Ko" userId="12087743-fc5c-45d1-a662-1374c72341af" providerId="ADAL" clId="{83736561-9346-4EF7-B477-61A4B80336FB}" dt="2025-05-07T15:32:28.941" v="7406"/>
        <pc:sldMkLst>
          <pc:docMk/>
          <pc:sldMk cId="173304820" sldId="1166"/>
        </pc:sldMkLst>
        <pc:spChg chg="add mod ord">
          <ac:chgData name="Grace Ko" userId="12087743-fc5c-45d1-a662-1374c72341af" providerId="ADAL" clId="{83736561-9346-4EF7-B477-61A4B80336FB}" dt="2025-05-02T13:13:35.751" v="4297" actId="14100"/>
          <ac:spMkLst>
            <pc:docMk/>
            <pc:sldMk cId="173304820" sldId="1166"/>
            <ac:spMk id="3" creationId="{4F7AA70E-61DB-202E-6670-5FCB52170898}"/>
          </ac:spMkLst>
        </pc:spChg>
        <pc:spChg chg="add mod ord">
          <ac:chgData name="Grace Ko" userId="12087743-fc5c-45d1-a662-1374c72341af" providerId="ADAL" clId="{83736561-9346-4EF7-B477-61A4B80336FB}" dt="2025-05-02T13:13:09.408" v="4296" actId="1076"/>
          <ac:spMkLst>
            <pc:docMk/>
            <pc:sldMk cId="173304820" sldId="1166"/>
            <ac:spMk id="5" creationId="{F2B0D324-D197-00D5-A194-77A9421A9A43}"/>
          </ac:spMkLst>
        </pc:spChg>
        <pc:spChg chg="add mod">
          <ac:chgData name="Grace Ko" userId="12087743-fc5c-45d1-a662-1374c72341af" providerId="ADAL" clId="{83736561-9346-4EF7-B477-61A4B80336FB}" dt="2025-05-02T17:26:07.835" v="5763" actId="1076"/>
          <ac:spMkLst>
            <pc:docMk/>
            <pc:sldMk cId="173304820" sldId="1166"/>
            <ac:spMk id="7" creationId="{23062E38-FB7D-8048-4C3B-D095BCB2E89A}"/>
          </ac:spMkLst>
        </pc:spChg>
        <pc:picChg chg="add mod">
          <ac:chgData name="Grace Ko" userId="12087743-fc5c-45d1-a662-1374c72341af" providerId="ADAL" clId="{83736561-9346-4EF7-B477-61A4B80336FB}" dt="2025-05-02T13:08:53.455" v="4252"/>
          <ac:picMkLst>
            <pc:docMk/>
            <pc:sldMk cId="173304820" sldId="1166"/>
            <ac:picMk id="1026" creationId="{F3810380-0DE6-F660-9D08-4CBA9C2EA09E}"/>
          </ac:picMkLst>
        </pc:picChg>
      </pc:sldChg>
      <pc:sldChg chg="addSp delSp modSp new mod ord setBg">
        <pc:chgData name="Grace Ko" userId="12087743-fc5c-45d1-a662-1374c72341af" providerId="ADAL" clId="{83736561-9346-4EF7-B477-61A4B80336FB}" dt="2025-05-08T14:36:01.252" v="7953" actId="26606"/>
        <pc:sldMkLst>
          <pc:docMk/>
          <pc:sldMk cId="507146168" sldId="1167"/>
        </pc:sldMkLst>
        <pc:spChg chg="add mod">
          <ac:chgData name="Grace Ko" userId="12087743-fc5c-45d1-a662-1374c72341af" providerId="ADAL" clId="{83736561-9346-4EF7-B477-61A4B80336FB}" dt="2025-05-08T14:36:01.252" v="7953" actId="26606"/>
          <ac:spMkLst>
            <pc:docMk/>
            <pc:sldMk cId="507146168" sldId="1167"/>
            <ac:spMk id="2" creationId="{FE735479-99F7-3C61-B525-E220A6AF486A}"/>
          </ac:spMkLst>
        </pc:spChg>
        <pc:spChg chg="add del">
          <ac:chgData name="Grace Ko" userId="12087743-fc5c-45d1-a662-1374c72341af" providerId="ADAL" clId="{83736561-9346-4EF7-B477-61A4B80336FB}" dt="2025-05-08T14:35:09.490" v="7951" actId="11529"/>
          <ac:spMkLst>
            <pc:docMk/>
            <pc:sldMk cId="507146168" sldId="1167"/>
            <ac:spMk id="4" creationId="{546E082C-165A-5777-7F20-8A29C2164AEB}"/>
          </ac:spMkLst>
        </pc:spChg>
        <pc:spChg chg="add del">
          <ac:chgData name="Grace Ko" userId="12087743-fc5c-45d1-a662-1374c72341af" providerId="ADAL" clId="{83736561-9346-4EF7-B477-61A4B80336FB}" dt="2025-05-08T14:36:01.252" v="7953" actId="26606"/>
          <ac:spMkLst>
            <pc:docMk/>
            <pc:sldMk cId="507146168" sldId="1167"/>
            <ac:spMk id="5" creationId="{A8384FB5-9ADC-4DDC-881B-597D56F5B15D}"/>
          </ac:spMkLst>
        </pc:spChg>
        <pc:spChg chg="add del">
          <ac:chgData name="Grace Ko" userId="12087743-fc5c-45d1-a662-1374c72341af" providerId="ADAL" clId="{83736561-9346-4EF7-B477-61A4B80336FB}" dt="2025-05-08T14:36:01.252" v="7953" actId="26606"/>
          <ac:spMkLst>
            <pc:docMk/>
            <pc:sldMk cId="507146168" sldId="1167"/>
            <ac:spMk id="6" creationId="{1199E1B1-A8C0-4FE8-A5A8-1CB41D69F857}"/>
          </ac:spMkLst>
        </pc:spChg>
        <pc:spChg chg="add del">
          <ac:chgData name="Grace Ko" userId="12087743-fc5c-45d1-a662-1374c72341af" providerId="ADAL" clId="{83736561-9346-4EF7-B477-61A4B80336FB}" dt="2025-05-08T14:36:01.252" v="7953" actId="26606"/>
          <ac:spMkLst>
            <pc:docMk/>
            <pc:sldMk cId="507146168" sldId="1167"/>
            <ac:spMk id="7" creationId="{84A8DE83-DE75-4B41-9DB4-A7EC0B0DEC0B}"/>
          </ac:spMkLst>
        </pc:spChg>
        <pc:spChg chg="add del">
          <ac:chgData name="Grace Ko" userId="12087743-fc5c-45d1-a662-1374c72341af" providerId="ADAL" clId="{83736561-9346-4EF7-B477-61A4B80336FB}" dt="2025-05-08T14:34:12.428" v="7949" actId="26606"/>
          <ac:spMkLst>
            <pc:docMk/>
            <pc:sldMk cId="507146168" sldId="1167"/>
            <ac:spMk id="8" creationId="{A8384FB5-9ADC-4DDC-881B-597D56F5B15D}"/>
          </ac:spMkLst>
        </pc:spChg>
        <pc:spChg chg="add del">
          <ac:chgData name="Grace Ko" userId="12087743-fc5c-45d1-a662-1374c72341af" providerId="ADAL" clId="{83736561-9346-4EF7-B477-61A4B80336FB}" dt="2025-05-08T14:36:01.252" v="7953" actId="26606"/>
          <ac:spMkLst>
            <pc:docMk/>
            <pc:sldMk cId="507146168" sldId="1167"/>
            <ac:spMk id="9" creationId="{A7009A0A-BEF5-4EAC-AF15-E4F9F002E239}"/>
          </ac:spMkLst>
        </pc:spChg>
        <pc:spChg chg="add del">
          <ac:chgData name="Grace Ko" userId="12087743-fc5c-45d1-a662-1374c72341af" providerId="ADAL" clId="{83736561-9346-4EF7-B477-61A4B80336FB}" dt="2025-05-08T14:34:12.428" v="7949" actId="26606"/>
          <ac:spMkLst>
            <pc:docMk/>
            <pc:sldMk cId="507146168" sldId="1167"/>
            <ac:spMk id="10" creationId="{1199E1B1-A8C0-4FE8-A5A8-1CB41D69F857}"/>
          </ac:spMkLst>
        </pc:spChg>
        <pc:spChg chg="add del">
          <ac:chgData name="Grace Ko" userId="12087743-fc5c-45d1-a662-1374c72341af" providerId="ADAL" clId="{83736561-9346-4EF7-B477-61A4B80336FB}" dt="2025-05-08T14:34:12.428" v="7949" actId="26606"/>
          <ac:spMkLst>
            <pc:docMk/>
            <pc:sldMk cId="507146168" sldId="1167"/>
            <ac:spMk id="12" creationId="{84A8DE83-DE75-4B41-9DB4-A7EC0B0DEC0B}"/>
          </ac:spMkLst>
        </pc:spChg>
        <pc:spChg chg="add del">
          <ac:chgData name="Grace Ko" userId="12087743-fc5c-45d1-a662-1374c72341af" providerId="ADAL" clId="{83736561-9346-4EF7-B477-61A4B80336FB}" dt="2025-05-08T14:34:12.428" v="7949" actId="26606"/>
          <ac:spMkLst>
            <pc:docMk/>
            <pc:sldMk cId="507146168" sldId="1167"/>
            <ac:spMk id="14" creationId="{A7009A0A-BEF5-4EAC-AF15-E4F9F002E239}"/>
          </ac:spMkLst>
        </pc:spChg>
        <pc:graphicFrameChg chg="add mod modGraphic">
          <ac:chgData name="Grace Ko" userId="12087743-fc5c-45d1-a662-1374c72341af" providerId="ADAL" clId="{83736561-9346-4EF7-B477-61A4B80336FB}" dt="2025-05-08T14:36:01.252" v="7953" actId="26606"/>
          <ac:graphicFrameMkLst>
            <pc:docMk/>
            <pc:sldMk cId="507146168" sldId="1167"/>
            <ac:graphicFrameMk id="3" creationId="{3AC17E51-CA58-3CD9-13EB-98F0B870FCF3}"/>
          </ac:graphicFrameMkLst>
        </pc:graphicFrameChg>
      </pc:sldChg>
      <pc:sldChg chg="addSp delSp modSp add mod">
        <pc:chgData name="Grace Ko" userId="12087743-fc5c-45d1-a662-1374c72341af" providerId="ADAL" clId="{83736561-9346-4EF7-B477-61A4B80336FB}" dt="2025-05-09T14:42:02.825" v="8235" actId="14100"/>
        <pc:sldMkLst>
          <pc:docMk/>
          <pc:sldMk cId="478902795" sldId="1168"/>
        </pc:sldMkLst>
        <pc:spChg chg="add mod">
          <ac:chgData name="Grace Ko" userId="12087743-fc5c-45d1-a662-1374c72341af" providerId="ADAL" clId="{83736561-9346-4EF7-B477-61A4B80336FB}" dt="2025-05-02T17:00:35.702" v="5704" actId="121"/>
          <ac:spMkLst>
            <pc:docMk/>
            <pc:sldMk cId="478902795" sldId="1168"/>
            <ac:spMk id="2" creationId="{2886C4E1-E8BB-4A59-22FC-CC8450F4109B}"/>
          </ac:spMkLst>
        </pc:spChg>
        <pc:spChg chg="mod">
          <ac:chgData name="Grace Ko" userId="12087743-fc5c-45d1-a662-1374c72341af" providerId="ADAL" clId="{83736561-9346-4EF7-B477-61A4B80336FB}" dt="2025-05-02T15:18:58.693" v="5168" actId="1076"/>
          <ac:spMkLst>
            <pc:docMk/>
            <pc:sldMk cId="478902795" sldId="1168"/>
            <ac:spMk id="3" creationId="{117E746C-518C-1A35-713C-414C0BF67C34}"/>
          </ac:spMkLst>
        </pc:spChg>
        <pc:spChg chg="mod">
          <ac:chgData name="Grace Ko" userId="12087743-fc5c-45d1-a662-1374c72341af" providerId="ADAL" clId="{83736561-9346-4EF7-B477-61A4B80336FB}" dt="2025-05-02T15:18:58.693" v="5168" actId="1076"/>
          <ac:spMkLst>
            <pc:docMk/>
            <pc:sldMk cId="478902795" sldId="1168"/>
            <ac:spMk id="4" creationId="{58AF4241-A3E6-E6C2-77BC-655C1132A5EB}"/>
          </ac:spMkLst>
        </pc:spChg>
        <pc:spChg chg="mod">
          <ac:chgData name="Grace Ko" userId="12087743-fc5c-45d1-a662-1374c72341af" providerId="ADAL" clId="{83736561-9346-4EF7-B477-61A4B80336FB}" dt="2025-05-02T15:18:58.693" v="5168" actId="1076"/>
          <ac:spMkLst>
            <pc:docMk/>
            <pc:sldMk cId="478902795" sldId="1168"/>
            <ac:spMk id="5" creationId="{AF83140B-8308-2583-805E-8AFD4684081A}"/>
          </ac:spMkLst>
        </pc:spChg>
        <pc:spChg chg="mod">
          <ac:chgData name="Grace Ko" userId="12087743-fc5c-45d1-a662-1374c72341af" providerId="ADAL" clId="{83736561-9346-4EF7-B477-61A4B80336FB}" dt="2025-05-02T15:08:47.677" v="5018" actId="20577"/>
          <ac:spMkLst>
            <pc:docMk/>
            <pc:sldMk cId="478902795" sldId="1168"/>
            <ac:spMk id="6" creationId="{1DE9A3A7-E57F-A6EE-53F5-8194BDF2E57D}"/>
          </ac:spMkLst>
        </pc:spChg>
        <pc:spChg chg="add mod">
          <ac:chgData name="Grace Ko" userId="12087743-fc5c-45d1-a662-1374c72341af" providerId="ADAL" clId="{83736561-9346-4EF7-B477-61A4B80336FB}" dt="2025-05-09T14:41:52.087" v="8233" actId="1076"/>
          <ac:spMkLst>
            <pc:docMk/>
            <pc:sldMk cId="478902795" sldId="1168"/>
            <ac:spMk id="7" creationId="{67BDF519-F3AD-213E-DBDD-B8D7DFFD411B}"/>
          </ac:spMkLst>
        </pc:spChg>
        <pc:spChg chg="add mod">
          <ac:chgData name="Grace Ko" userId="12087743-fc5c-45d1-a662-1374c72341af" providerId="ADAL" clId="{83736561-9346-4EF7-B477-61A4B80336FB}" dt="2025-05-09T14:41:29.156" v="8230" actId="1076"/>
          <ac:spMkLst>
            <pc:docMk/>
            <pc:sldMk cId="478902795" sldId="1168"/>
            <ac:spMk id="8" creationId="{FF649B16-AF51-6A50-FFE2-927BDA6A2C6E}"/>
          </ac:spMkLst>
        </pc:spChg>
        <pc:spChg chg="add mod">
          <ac:chgData name="Grace Ko" userId="12087743-fc5c-45d1-a662-1374c72341af" providerId="ADAL" clId="{83736561-9346-4EF7-B477-61A4B80336FB}" dt="2025-05-07T02:24:09.546" v="6611" actId="20577"/>
          <ac:spMkLst>
            <pc:docMk/>
            <pc:sldMk cId="478902795" sldId="1168"/>
            <ac:spMk id="9" creationId="{BDFC05A4-824B-2217-96D0-58F8D12672BC}"/>
          </ac:spMkLst>
        </pc:spChg>
        <pc:spChg chg="mod">
          <ac:chgData name="Grace Ko" userId="12087743-fc5c-45d1-a662-1374c72341af" providerId="ADAL" clId="{83736561-9346-4EF7-B477-61A4B80336FB}" dt="2025-05-02T15:18:58.693" v="5168" actId="1076"/>
          <ac:spMkLst>
            <pc:docMk/>
            <pc:sldMk cId="478902795" sldId="1168"/>
            <ac:spMk id="10" creationId="{FCB1EB88-950C-A219-494A-5E9788554AE2}"/>
          </ac:spMkLst>
        </pc:spChg>
        <pc:spChg chg="add mod">
          <ac:chgData name="Grace Ko" userId="12087743-fc5c-45d1-a662-1374c72341af" providerId="ADAL" clId="{83736561-9346-4EF7-B477-61A4B80336FB}" dt="2025-05-09T14:41:57.471" v="8234" actId="1076"/>
          <ac:spMkLst>
            <pc:docMk/>
            <pc:sldMk cId="478902795" sldId="1168"/>
            <ac:spMk id="11" creationId="{2337503A-7AAC-0426-EC43-74A1BF01FC63}"/>
          </ac:spMkLst>
        </pc:spChg>
        <pc:spChg chg="add mod">
          <ac:chgData name="Grace Ko" userId="12087743-fc5c-45d1-a662-1374c72341af" providerId="ADAL" clId="{83736561-9346-4EF7-B477-61A4B80336FB}" dt="2025-05-09T14:42:02.825" v="8235" actId="14100"/>
          <ac:spMkLst>
            <pc:docMk/>
            <pc:sldMk cId="478902795" sldId="1168"/>
            <ac:spMk id="12" creationId="{3A9F6EA6-4FA3-AA2F-1431-43484F5D0EB6}"/>
          </ac:spMkLst>
        </pc:spChg>
        <pc:spChg chg="mod">
          <ac:chgData name="Grace Ko" userId="12087743-fc5c-45d1-a662-1374c72341af" providerId="ADAL" clId="{83736561-9346-4EF7-B477-61A4B80336FB}" dt="2025-05-02T16:48:48.941" v="5435" actId="113"/>
          <ac:spMkLst>
            <pc:docMk/>
            <pc:sldMk cId="478902795" sldId="1168"/>
            <ac:spMk id="13" creationId="{C828F502-9DB9-98FF-5617-63FD9C392A28}"/>
          </ac:spMkLst>
        </pc:spChg>
        <pc:spChg chg="mod">
          <ac:chgData name="Grace Ko" userId="12087743-fc5c-45d1-a662-1374c72341af" providerId="ADAL" clId="{83736561-9346-4EF7-B477-61A4B80336FB}" dt="2025-05-02T15:18:58.693" v="5168" actId="1076"/>
          <ac:spMkLst>
            <pc:docMk/>
            <pc:sldMk cId="478902795" sldId="1168"/>
            <ac:spMk id="28" creationId="{F6DF7791-31B1-6369-0071-110EC346BB26}"/>
          </ac:spMkLst>
        </pc:spChg>
      </pc:sldChg>
      <pc:sldChg chg="add">
        <pc:chgData name="Grace Ko" userId="12087743-fc5c-45d1-a662-1374c72341af" providerId="ADAL" clId="{83736561-9346-4EF7-B477-61A4B80336FB}" dt="2025-05-02T15:19:19.725" v="5169"/>
        <pc:sldMkLst>
          <pc:docMk/>
          <pc:sldMk cId="2164862524" sldId="1169"/>
        </pc:sldMkLst>
      </pc:sldChg>
      <pc:sldChg chg="addSp delSp modSp add mod">
        <pc:chgData name="Grace Ko" userId="12087743-fc5c-45d1-a662-1374c72341af" providerId="ADAL" clId="{83736561-9346-4EF7-B477-61A4B80336FB}" dt="2025-05-09T14:42:29.923" v="8239" actId="1076"/>
        <pc:sldMkLst>
          <pc:docMk/>
          <pc:sldMk cId="1978139879" sldId="1170"/>
        </pc:sldMkLst>
        <pc:spChg chg="add mod">
          <ac:chgData name="Grace Ko" userId="12087743-fc5c-45d1-a662-1374c72341af" providerId="ADAL" clId="{83736561-9346-4EF7-B477-61A4B80336FB}" dt="2025-05-07T02:25:57.518" v="6649" actId="20577"/>
          <ac:spMkLst>
            <pc:docMk/>
            <pc:sldMk cId="1978139879" sldId="1170"/>
            <ac:spMk id="2" creationId="{9FEEE857-EBA6-4E8A-46BE-CC9D5C95FB97}"/>
          </ac:spMkLst>
        </pc:spChg>
        <pc:spChg chg="mod">
          <ac:chgData name="Grace Ko" userId="12087743-fc5c-45d1-a662-1374c72341af" providerId="ADAL" clId="{83736561-9346-4EF7-B477-61A4B80336FB}" dt="2025-05-02T16:32:55.587" v="5181" actId="6549"/>
          <ac:spMkLst>
            <pc:docMk/>
            <pc:sldMk cId="1978139879" sldId="1170"/>
            <ac:spMk id="3" creationId="{F49D595E-3B96-49C0-397B-F3C9336A67E5}"/>
          </ac:spMkLst>
        </pc:spChg>
        <pc:spChg chg="mod">
          <ac:chgData name="Grace Ko" userId="12087743-fc5c-45d1-a662-1374c72341af" providerId="ADAL" clId="{83736561-9346-4EF7-B477-61A4B80336FB}" dt="2025-05-02T16:33:00.984" v="5182" actId="20577"/>
          <ac:spMkLst>
            <pc:docMk/>
            <pc:sldMk cId="1978139879" sldId="1170"/>
            <ac:spMk id="4" creationId="{BA87476D-FA45-4AE3-2839-D2B11AB22D97}"/>
          </ac:spMkLst>
        </pc:spChg>
        <pc:spChg chg="mod">
          <ac:chgData name="Grace Ko" userId="12087743-fc5c-45d1-a662-1374c72341af" providerId="ADAL" clId="{83736561-9346-4EF7-B477-61A4B80336FB}" dt="2025-05-02T16:31:44.952" v="5173" actId="20577"/>
          <ac:spMkLst>
            <pc:docMk/>
            <pc:sldMk cId="1978139879" sldId="1170"/>
            <ac:spMk id="6" creationId="{459102DB-B643-A3F1-5CBA-74729AEC34B1}"/>
          </ac:spMkLst>
        </pc:spChg>
        <pc:spChg chg="add mod">
          <ac:chgData name="Grace Ko" userId="12087743-fc5c-45d1-a662-1374c72341af" providerId="ADAL" clId="{83736561-9346-4EF7-B477-61A4B80336FB}" dt="2025-05-07T17:24:13.515" v="7565" actId="1076"/>
          <ac:spMkLst>
            <pc:docMk/>
            <pc:sldMk cId="1978139879" sldId="1170"/>
            <ac:spMk id="7" creationId="{893148BC-12F8-8C54-E7F6-7A2BB3841B66}"/>
          </ac:spMkLst>
        </pc:spChg>
        <pc:spChg chg="add mod">
          <ac:chgData name="Grace Ko" userId="12087743-fc5c-45d1-a662-1374c72341af" providerId="ADAL" clId="{83736561-9346-4EF7-B477-61A4B80336FB}" dt="2025-05-09T14:42:29.923" v="8239" actId="1076"/>
          <ac:spMkLst>
            <pc:docMk/>
            <pc:sldMk cId="1978139879" sldId="1170"/>
            <ac:spMk id="8" creationId="{B32047F5-E099-5E59-2177-794024F3BE08}"/>
          </ac:spMkLst>
        </pc:spChg>
        <pc:spChg chg="add mod">
          <ac:chgData name="Grace Ko" userId="12087743-fc5c-45d1-a662-1374c72341af" providerId="ADAL" clId="{83736561-9346-4EF7-B477-61A4B80336FB}" dt="2025-05-09T14:42:24.640" v="8238" actId="14100"/>
          <ac:spMkLst>
            <pc:docMk/>
            <pc:sldMk cId="1978139879" sldId="1170"/>
            <ac:spMk id="9" creationId="{2D23C458-D610-CF16-77DA-4077C606A663}"/>
          </ac:spMkLst>
        </pc:spChg>
        <pc:spChg chg="add mod">
          <ac:chgData name="Grace Ko" userId="12087743-fc5c-45d1-a662-1374c72341af" providerId="ADAL" clId="{83736561-9346-4EF7-B477-61A4B80336FB}" dt="2025-05-02T17:03:07.067" v="5720" actId="1076"/>
          <ac:spMkLst>
            <pc:docMk/>
            <pc:sldMk cId="1978139879" sldId="1170"/>
            <ac:spMk id="12" creationId="{D1C2AF01-3192-D11C-283F-4BC4E4EB9D7E}"/>
          </ac:spMkLst>
        </pc:spChg>
        <pc:spChg chg="mod">
          <ac:chgData name="Grace Ko" userId="12087743-fc5c-45d1-a662-1374c72341af" providerId="ADAL" clId="{83736561-9346-4EF7-B477-61A4B80336FB}" dt="2025-05-07T02:25:49.266" v="6641" actId="1076"/>
          <ac:spMkLst>
            <pc:docMk/>
            <pc:sldMk cId="1978139879" sldId="1170"/>
            <ac:spMk id="13" creationId="{32BAE5B6-5683-8EB9-A00C-FD73C2B92747}"/>
          </ac:spMkLst>
        </pc:spChg>
        <pc:spChg chg="add mod">
          <ac:chgData name="Grace Ko" userId="12087743-fc5c-45d1-a662-1374c72341af" providerId="ADAL" clId="{83736561-9346-4EF7-B477-61A4B80336FB}" dt="2025-05-02T17:04:28.362" v="5750" actId="14100"/>
          <ac:spMkLst>
            <pc:docMk/>
            <pc:sldMk cId="1978139879" sldId="1170"/>
            <ac:spMk id="14" creationId="{F84E3F2E-407A-6C03-BDDA-C85B80FBD6A2}"/>
          </ac:spMkLst>
        </pc:spChg>
        <pc:spChg chg="mod">
          <ac:chgData name="Grace Ko" userId="12087743-fc5c-45d1-a662-1374c72341af" providerId="ADAL" clId="{83736561-9346-4EF7-B477-61A4B80336FB}" dt="2025-05-07T17:24:10.371" v="7564" actId="1076"/>
          <ac:spMkLst>
            <pc:docMk/>
            <pc:sldMk cId="1978139879" sldId="1170"/>
            <ac:spMk id="28" creationId="{DC3BBD6D-D77B-21B9-B546-4D68DE7C95A7}"/>
          </ac:spMkLst>
        </pc:spChg>
      </pc:sldChg>
      <pc:sldChg chg="addSp delSp modSp add mod">
        <pc:chgData name="Grace Ko" userId="12087743-fc5c-45d1-a662-1374c72341af" providerId="ADAL" clId="{83736561-9346-4EF7-B477-61A4B80336FB}" dt="2025-05-09T14:43:09.309" v="8243" actId="14100"/>
        <pc:sldMkLst>
          <pc:docMk/>
          <pc:sldMk cId="339556799" sldId="1171"/>
        </pc:sldMkLst>
        <pc:spChg chg="add mod">
          <ac:chgData name="Grace Ko" userId="12087743-fc5c-45d1-a662-1374c72341af" providerId="ADAL" clId="{83736561-9346-4EF7-B477-61A4B80336FB}" dt="2025-05-07T02:31:43.788" v="6796" actId="1076"/>
          <ac:spMkLst>
            <pc:docMk/>
            <pc:sldMk cId="339556799" sldId="1171"/>
            <ac:spMk id="2" creationId="{444F7505-B539-8A4C-292D-7882FDE22A41}"/>
          </ac:spMkLst>
        </pc:spChg>
        <pc:spChg chg="mod">
          <ac:chgData name="Grace Ko" userId="12087743-fc5c-45d1-a662-1374c72341af" providerId="ADAL" clId="{83736561-9346-4EF7-B477-61A4B80336FB}" dt="2025-05-02T16:55:25.755" v="5598" actId="1036"/>
          <ac:spMkLst>
            <pc:docMk/>
            <pc:sldMk cId="339556799" sldId="1171"/>
            <ac:spMk id="3" creationId="{23C1B152-AA54-6E58-AAF0-4B50AE87359B}"/>
          </ac:spMkLst>
        </pc:spChg>
        <pc:spChg chg="mod">
          <ac:chgData name="Grace Ko" userId="12087743-fc5c-45d1-a662-1374c72341af" providerId="ADAL" clId="{83736561-9346-4EF7-B477-61A4B80336FB}" dt="2025-05-02T16:55:07.026" v="5574" actId="1037"/>
          <ac:spMkLst>
            <pc:docMk/>
            <pc:sldMk cId="339556799" sldId="1171"/>
            <ac:spMk id="4" creationId="{A49673C2-EAD0-B1C8-0BAC-3CD2554F6B92}"/>
          </ac:spMkLst>
        </pc:spChg>
        <pc:spChg chg="mod">
          <ac:chgData name="Grace Ko" userId="12087743-fc5c-45d1-a662-1374c72341af" providerId="ADAL" clId="{83736561-9346-4EF7-B477-61A4B80336FB}" dt="2025-05-02T16:55:18.148" v="5592" actId="1037"/>
          <ac:spMkLst>
            <pc:docMk/>
            <pc:sldMk cId="339556799" sldId="1171"/>
            <ac:spMk id="5" creationId="{081B1F52-3843-6B5B-A91E-BC333F1C936A}"/>
          </ac:spMkLst>
        </pc:spChg>
        <pc:spChg chg="mod">
          <ac:chgData name="Grace Ko" userId="12087743-fc5c-45d1-a662-1374c72341af" providerId="ADAL" clId="{83736561-9346-4EF7-B477-61A4B80336FB}" dt="2025-05-02T16:49:27.819" v="5438" actId="20577"/>
          <ac:spMkLst>
            <pc:docMk/>
            <pc:sldMk cId="339556799" sldId="1171"/>
            <ac:spMk id="6" creationId="{4F67B222-424C-4623-94DA-FA0FC059B6DD}"/>
          </ac:spMkLst>
        </pc:spChg>
        <pc:spChg chg="add mod">
          <ac:chgData name="Grace Ko" userId="12087743-fc5c-45d1-a662-1374c72341af" providerId="ADAL" clId="{83736561-9346-4EF7-B477-61A4B80336FB}" dt="2025-05-09T14:43:02.368" v="8242" actId="14100"/>
          <ac:spMkLst>
            <pc:docMk/>
            <pc:sldMk cId="339556799" sldId="1171"/>
            <ac:spMk id="7" creationId="{86CE9B84-BF7F-DACC-CF7E-F711C83AECA8}"/>
          </ac:spMkLst>
        </pc:spChg>
        <pc:spChg chg="add mod">
          <ac:chgData name="Grace Ko" userId="12087743-fc5c-45d1-a662-1374c72341af" providerId="ADAL" clId="{83736561-9346-4EF7-B477-61A4B80336FB}" dt="2025-05-09T14:43:09.309" v="8243" actId="14100"/>
          <ac:spMkLst>
            <pc:docMk/>
            <pc:sldMk cId="339556799" sldId="1171"/>
            <ac:spMk id="8" creationId="{1F8A62C4-CDEA-046A-FF61-BB27E146AA2D}"/>
          </ac:spMkLst>
        </pc:spChg>
        <pc:spChg chg="mod">
          <ac:chgData name="Grace Ko" userId="12087743-fc5c-45d1-a662-1374c72341af" providerId="ADAL" clId="{83736561-9346-4EF7-B477-61A4B80336FB}" dt="2025-05-02T16:55:25.755" v="5598" actId="1036"/>
          <ac:spMkLst>
            <pc:docMk/>
            <pc:sldMk cId="339556799" sldId="1171"/>
            <ac:spMk id="10" creationId="{2F2AD981-E011-7FC7-971A-410B0286AAA8}"/>
          </ac:spMkLst>
        </pc:spChg>
        <pc:spChg chg="mod">
          <ac:chgData name="Grace Ko" userId="12087743-fc5c-45d1-a662-1374c72341af" providerId="ADAL" clId="{83736561-9346-4EF7-B477-61A4B80336FB}" dt="2025-05-02T17:05:56.229" v="5756" actId="11530"/>
          <ac:spMkLst>
            <pc:docMk/>
            <pc:sldMk cId="339556799" sldId="1171"/>
            <ac:spMk id="12" creationId="{86A343F2-AFC2-CAF6-E24E-31BF5E2405F9}"/>
          </ac:spMkLst>
        </pc:spChg>
        <pc:spChg chg="mod">
          <ac:chgData name="Grace Ko" userId="12087743-fc5c-45d1-a662-1374c72341af" providerId="ADAL" clId="{83736561-9346-4EF7-B477-61A4B80336FB}" dt="2025-05-02T16:53:42.025" v="5545" actId="20577"/>
          <ac:spMkLst>
            <pc:docMk/>
            <pc:sldMk cId="339556799" sldId="1171"/>
            <ac:spMk id="13" creationId="{3DA1AC0B-655F-A8B3-35B8-4EB38906498D}"/>
          </ac:spMkLst>
        </pc:spChg>
        <pc:spChg chg="mod">
          <ac:chgData name="Grace Ko" userId="12087743-fc5c-45d1-a662-1374c72341af" providerId="ADAL" clId="{83736561-9346-4EF7-B477-61A4B80336FB}" dt="2025-05-02T16:55:07.026" v="5574" actId="1037"/>
          <ac:spMkLst>
            <pc:docMk/>
            <pc:sldMk cId="339556799" sldId="1171"/>
            <ac:spMk id="28" creationId="{8A7CCEFF-98CE-FE1B-4105-CA97CB5C5558}"/>
          </ac:spMkLst>
        </pc:spChg>
      </pc:sldChg>
      <pc:sldChg chg="add">
        <pc:chgData name="Grace Ko" userId="12087743-fc5c-45d1-a662-1374c72341af" providerId="ADAL" clId="{83736561-9346-4EF7-B477-61A4B80336FB}" dt="2025-05-02T16:49:44.705" v="5439"/>
        <pc:sldMkLst>
          <pc:docMk/>
          <pc:sldMk cId="2280248538" sldId="1172"/>
        </pc:sldMkLst>
      </pc:sldChg>
      <pc:sldChg chg="addSp delSp modSp new mod modTransition setBg">
        <pc:chgData name="Grace Ko" userId="12087743-fc5c-45d1-a662-1374c72341af" providerId="ADAL" clId="{83736561-9346-4EF7-B477-61A4B80336FB}" dt="2025-05-08T14:33:06.416" v="7947"/>
        <pc:sldMkLst>
          <pc:docMk/>
          <pc:sldMk cId="709993636" sldId="1173"/>
        </pc:sldMkLst>
        <pc:spChg chg="add mod">
          <ac:chgData name="Grace Ko" userId="12087743-fc5c-45d1-a662-1374c72341af" providerId="ADAL" clId="{83736561-9346-4EF7-B477-61A4B80336FB}" dt="2025-05-08T14:28:33.322" v="7895" actId="26606"/>
          <ac:spMkLst>
            <pc:docMk/>
            <pc:sldMk cId="709993636" sldId="1173"/>
            <ac:spMk id="2" creationId="{40720B03-B0F2-8F8E-44B3-A7BA309BAD3F}"/>
          </ac:spMkLst>
        </pc:spChg>
        <pc:spChg chg="add del mod">
          <ac:chgData name="Grace Ko" userId="12087743-fc5c-45d1-a662-1374c72341af" providerId="ADAL" clId="{83736561-9346-4EF7-B477-61A4B80336FB}" dt="2025-05-08T14:28:47.090" v="7897" actId="26606"/>
          <ac:spMkLst>
            <pc:docMk/>
            <pc:sldMk cId="709993636" sldId="1173"/>
            <ac:spMk id="3" creationId="{EB4E2E67-E549-5901-A2EE-F003B702E86F}"/>
          </ac:spMkLst>
        </pc:spChg>
        <pc:spChg chg="add del">
          <ac:chgData name="Grace Ko" userId="12087743-fc5c-45d1-a662-1374c72341af" providerId="ADAL" clId="{83736561-9346-4EF7-B477-61A4B80336FB}" dt="2025-05-08T14:28:47.090" v="7897" actId="26606"/>
          <ac:spMkLst>
            <pc:docMk/>
            <pc:sldMk cId="709993636" sldId="1173"/>
            <ac:spMk id="6" creationId="{09588DA8-065E-4F6F-8EFD-43104AB2E0CF}"/>
          </ac:spMkLst>
        </pc:spChg>
        <pc:spChg chg="add del">
          <ac:chgData name="Grace Ko" userId="12087743-fc5c-45d1-a662-1374c72341af" providerId="ADAL" clId="{83736561-9346-4EF7-B477-61A4B80336FB}" dt="2025-05-08T14:28:47.090" v="7897" actId="26606"/>
          <ac:spMkLst>
            <pc:docMk/>
            <pc:sldMk cId="709993636" sldId="1173"/>
            <ac:spMk id="7" creationId="{C4285719-470E-454C-AF62-8323075F1F5B}"/>
          </ac:spMkLst>
        </pc:spChg>
        <pc:spChg chg="add del">
          <ac:chgData name="Grace Ko" userId="12087743-fc5c-45d1-a662-1374c72341af" providerId="ADAL" clId="{83736561-9346-4EF7-B477-61A4B80336FB}" dt="2025-05-08T14:28:15.997" v="7892" actId="26606"/>
          <ac:spMkLst>
            <pc:docMk/>
            <pc:sldMk cId="709993636" sldId="1173"/>
            <ac:spMk id="8" creationId="{09588DA8-065E-4F6F-8EFD-43104AB2E0CF}"/>
          </ac:spMkLst>
        </pc:spChg>
        <pc:spChg chg="add del">
          <ac:chgData name="Grace Ko" userId="12087743-fc5c-45d1-a662-1374c72341af" providerId="ADAL" clId="{83736561-9346-4EF7-B477-61A4B80336FB}" dt="2025-05-08T14:28:28.875" v="7894" actId="26606"/>
          <ac:spMkLst>
            <pc:docMk/>
            <pc:sldMk cId="709993636" sldId="1173"/>
            <ac:spMk id="9" creationId="{F13C74B1-5B17-4795-BED0-7140497B445A}"/>
          </ac:spMkLst>
        </pc:spChg>
        <pc:spChg chg="add del">
          <ac:chgData name="Grace Ko" userId="12087743-fc5c-45d1-a662-1374c72341af" providerId="ADAL" clId="{83736561-9346-4EF7-B477-61A4B80336FB}" dt="2025-05-08T14:28:15.997" v="7892" actId="26606"/>
          <ac:spMkLst>
            <pc:docMk/>
            <pc:sldMk cId="709993636" sldId="1173"/>
            <ac:spMk id="10" creationId="{C4285719-470E-454C-AF62-8323075F1F5B}"/>
          </ac:spMkLst>
        </pc:spChg>
        <pc:spChg chg="add del">
          <ac:chgData name="Grace Ko" userId="12087743-fc5c-45d1-a662-1374c72341af" providerId="ADAL" clId="{83736561-9346-4EF7-B477-61A4B80336FB}" dt="2025-05-08T14:28:28.875" v="7894" actId="26606"/>
          <ac:spMkLst>
            <pc:docMk/>
            <pc:sldMk cId="709993636" sldId="1173"/>
            <ac:spMk id="11" creationId="{D4974D33-8DC5-464E-8C6D-BE58F0669C17}"/>
          </ac:spMkLst>
        </pc:spChg>
        <pc:spChg chg="add del">
          <ac:chgData name="Grace Ko" userId="12087743-fc5c-45d1-a662-1374c72341af" providerId="ADAL" clId="{83736561-9346-4EF7-B477-61A4B80336FB}" dt="2025-05-08T14:28:15.997" v="7892" actId="26606"/>
          <ac:spMkLst>
            <pc:docMk/>
            <pc:sldMk cId="709993636" sldId="1173"/>
            <ac:spMk id="12" creationId="{CD9FE4EF-C4D8-49A0-B2FF-81D8DB7D8A24}"/>
          </ac:spMkLst>
        </pc:spChg>
        <pc:spChg chg="add del">
          <ac:chgData name="Grace Ko" userId="12087743-fc5c-45d1-a662-1374c72341af" providerId="ADAL" clId="{83736561-9346-4EF7-B477-61A4B80336FB}" dt="2025-05-08T14:28:47.090" v="7897" actId="26606"/>
          <ac:spMkLst>
            <pc:docMk/>
            <pc:sldMk cId="709993636" sldId="1173"/>
            <ac:spMk id="13" creationId="{CD9FE4EF-C4D8-49A0-B2FF-81D8DB7D8A24}"/>
          </ac:spMkLst>
        </pc:spChg>
        <pc:spChg chg="add del">
          <ac:chgData name="Grace Ko" userId="12087743-fc5c-45d1-a662-1374c72341af" providerId="ADAL" clId="{83736561-9346-4EF7-B477-61A4B80336FB}" dt="2025-05-08T14:28:15.997" v="7892" actId="26606"/>
          <ac:spMkLst>
            <pc:docMk/>
            <pc:sldMk cId="709993636" sldId="1173"/>
            <ac:spMk id="14" creationId="{4300840D-0A0B-4512-BACA-B439D5B9C57C}"/>
          </ac:spMkLst>
        </pc:spChg>
        <pc:spChg chg="add del">
          <ac:chgData name="Grace Ko" userId="12087743-fc5c-45d1-a662-1374c72341af" providerId="ADAL" clId="{83736561-9346-4EF7-B477-61A4B80336FB}" dt="2025-05-08T14:28:47.090" v="7897" actId="26606"/>
          <ac:spMkLst>
            <pc:docMk/>
            <pc:sldMk cId="709993636" sldId="1173"/>
            <ac:spMk id="15" creationId="{4300840D-0A0B-4512-BACA-B439D5B9C57C}"/>
          </ac:spMkLst>
        </pc:spChg>
        <pc:spChg chg="add del">
          <ac:chgData name="Grace Ko" userId="12087743-fc5c-45d1-a662-1374c72341af" providerId="ADAL" clId="{83736561-9346-4EF7-B477-61A4B80336FB}" dt="2025-05-08T14:28:15.997" v="7892" actId="26606"/>
          <ac:spMkLst>
            <pc:docMk/>
            <pc:sldMk cId="709993636" sldId="1173"/>
            <ac:spMk id="16" creationId="{D2B78728-A580-49A7-84F9-6EF6F583ADE0}"/>
          </ac:spMkLst>
        </pc:spChg>
        <pc:spChg chg="add del">
          <ac:chgData name="Grace Ko" userId="12087743-fc5c-45d1-a662-1374c72341af" providerId="ADAL" clId="{83736561-9346-4EF7-B477-61A4B80336FB}" dt="2025-05-08T14:28:47.090" v="7897" actId="26606"/>
          <ac:spMkLst>
            <pc:docMk/>
            <pc:sldMk cId="709993636" sldId="1173"/>
            <ac:spMk id="17" creationId="{D2B78728-A580-49A7-84F9-6EF6F583ADE0}"/>
          </ac:spMkLst>
        </pc:spChg>
        <pc:spChg chg="add del">
          <ac:chgData name="Grace Ko" userId="12087743-fc5c-45d1-a662-1374c72341af" providerId="ADAL" clId="{83736561-9346-4EF7-B477-61A4B80336FB}" dt="2025-05-08T14:28:15.997" v="7892" actId="26606"/>
          <ac:spMkLst>
            <pc:docMk/>
            <pc:sldMk cId="709993636" sldId="1173"/>
            <ac:spMk id="18" creationId="{38FAA1A1-D861-433F-88FA-1E9D6FD31D11}"/>
          </ac:spMkLst>
        </pc:spChg>
        <pc:spChg chg="add">
          <ac:chgData name="Grace Ko" userId="12087743-fc5c-45d1-a662-1374c72341af" providerId="ADAL" clId="{83736561-9346-4EF7-B477-61A4B80336FB}" dt="2025-05-08T14:28:33.322" v="7895" actId="26606"/>
          <ac:spMkLst>
            <pc:docMk/>
            <pc:sldMk cId="709993636" sldId="1173"/>
            <ac:spMk id="19" creationId="{38FAA1A1-D861-433F-88FA-1E9D6FD31D11}"/>
          </ac:spMkLst>
        </pc:spChg>
        <pc:spChg chg="add del">
          <ac:chgData name="Grace Ko" userId="12087743-fc5c-45d1-a662-1374c72341af" providerId="ADAL" clId="{83736561-9346-4EF7-B477-61A4B80336FB}" dt="2025-05-08T14:28:15.997" v="7892" actId="26606"/>
          <ac:spMkLst>
            <pc:docMk/>
            <pc:sldMk cId="709993636" sldId="1173"/>
            <ac:spMk id="20" creationId="{8D71EDA1-87BF-4D5D-AB79-F346FD19278A}"/>
          </ac:spMkLst>
        </pc:spChg>
        <pc:spChg chg="add del">
          <ac:chgData name="Grace Ko" userId="12087743-fc5c-45d1-a662-1374c72341af" providerId="ADAL" clId="{83736561-9346-4EF7-B477-61A4B80336FB}" dt="2025-05-08T14:28:47.090" v="7897" actId="26606"/>
          <ac:spMkLst>
            <pc:docMk/>
            <pc:sldMk cId="709993636" sldId="1173"/>
            <ac:spMk id="21" creationId="{8D71EDA1-87BF-4D5D-AB79-F346FD19278A}"/>
          </ac:spMkLst>
        </pc:spChg>
        <pc:spChg chg="add">
          <ac:chgData name="Grace Ko" userId="12087743-fc5c-45d1-a662-1374c72341af" providerId="ADAL" clId="{83736561-9346-4EF7-B477-61A4B80336FB}" dt="2025-05-08T14:28:47.090" v="7897" actId="26606"/>
          <ac:spMkLst>
            <pc:docMk/>
            <pc:sldMk cId="709993636" sldId="1173"/>
            <ac:spMk id="27" creationId="{BACC6370-2D7E-4714-9D71-7542949D7D5D}"/>
          </ac:spMkLst>
        </pc:spChg>
        <pc:spChg chg="add">
          <ac:chgData name="Grace Ko" userId="12087743-fc5c-45d1-a662-1374c72341af" providerId="ADAL" clId="{83736561-9346-4EF7-B477-61A4B80336FB}" dt="2025-05-08T14:28:47.090" v="7897" actId="26606"/>
          <ac:spMkLst>
            <pc:docMk/>
            <pc:sldMk cId="709993636" sldId="1173"/>
            <ac:spMk id="31" creationId="{AAD0DBB9-1A4B-4391-81D4-CB19F9AB918A}"/>
          </ac:spMkLst>
        </pc:spChg>
        <pc:spChg chg="add">
          <ac:chgData name="Grace Ko" userId="12087743-fc5c-45d1-a662-1374c72341af" providerId="ADAL" clId="{83736561-9346-4EF7-B477-61A4B80336FB}" dt="2025-05-08T14:28:47.090" v="7897" actId="26606"/>
          <ac:spMkLst>
            <pc:docMk/>
            <pc:sldMk cId="709993636" sldId="1173"/>
            <ac:spMk id="33" creationId="{063BBA22-50EA-4C4D-BE05-F1CE4E63AA56}"/>
          </ac:spMkLst>
        </pc:spChg>
        <pc:graphicFrameChg chg="mod">
          <ac:chgData name="Grace Ko" userId="12087743-fc5c-45d1-a662-1374c72341af" providerId="ADAL" clId="{83736561-9346-4EF7-B477-61A4B80336FB}" dt="2025-05-08T14:33:06.416" v="7947"/>
          <ac:graphicFrameMkLst>
            <pc:docMk/>
            <pc:sldMk cId="709993636" sldId="1173"/>
            <ac:graphicFrameMk id="23" creationId="{C518B9DA-2502-F507-FC46-11E2FBB70790}"/>
          </ac:graphicFrameMkLst>
        </pc:graphicFrameChg>
        <pc:picChg chg="add del">
          <ac:chgData name="Grace Ko" userId="12087743-fc5c-45d1-a662-1374c72341af" providerId="ADAL" clId="{83736561-9346-4EF7-B477-61A4B80336FB}" dt="2025-05-08T14:28:28.875" v="7894" actId="26606"/>
          <ac:picMkLst>
            <pc:docMk/>
            <pc:sldMk cId="709993636" sldId="1173"/>
            <ac:picMk id="5" creationId="{9B2CA7D9-6271-1F3F-BD3D-79CA4D7E8AAE}"/>
          </ac:picMkLst>
        </pc:picChg>
      </pc:sldChg>
      <pc:sldChg chg="new del">
        <pc:chgData name="Grace Ko" userId="12087743-fc5c-45d1-a662-1374c72341af" providerId="ADAL" clId="{83736561-9346-4EF7-B477-61A4B80336FB}" dt="2025-05-06T20:52:55.118" v="5804" actId="680"/>
        <pc:sldMkLst>
          <pc:docMk/>
          <pc:sldMk cId="2187317232" sldId="1173"/>
        </pc:sldMkLst>
      </pc:sldChg>
      <pc:sldChg chg="addSp delSp modSp new mod setBg">
        <pc:chgData name="Grace Ko" userId="12087743-fc5c-45d1-a662-1374c72341af" providerId="ADAL" clId="{83736561-9346-4EF7-B477-61A4B80336FB}" dt="2025-05-09T15:10:35.601" v="8450" actId="1076"/>
        <pc:sldMkLst>
          <pc:docMk/>
          <pc:sldMk cId="51515581" sldId="1174"/>
        </pc:sldMkLst>
        <pc:spChg chg="add del mod">
          <ac:chgData name="Grace Ko" userId="12087743-fc5c-45d1-a662-1374c72341af" providerId="ADAL" clId="{83736561-9346-4EF7-B477-61A4B80336FB}" dt="2025-05-09T14:54:04.381" v="8248"/>
          <ac:spMkLst>
            <pc:docMk/>
            <pc:sldMk cId="51515581" sldId="1174"/>
            <ac:spMk id="2" creationId="{6DBD745F-2EFD-AFD5-E603-FD64C1F193F1}"/>
          </ac:spMkLst>
        </pc:spChg>
        <pc:spChg chg="add del mod">
          <ac:chgData name="Grace Ko" userId="12087743-fc5c-45d1-a662-1374c72341af" providerId="ADAL" clId="{83736561-9346-4EF7-B477-61A4B80336FB}" dt="2025-05-09T14:55:24.971" v="8276" actId="478"/>
          <ac:spMkLst>
            <pc:docMk/>
            <pc:sldMk cId="51515581" sldId="1174"/>
            <ac:spMk id="3" creationId="{3611370B-1879-D66C-C464-FDED01D993C6}"/>
          </ac:spMkLst>
        </pc:spChg>
        <pc:spChg chg="add del mod">
          <ac:chgData name="Grace Ko" userId="12087743-fc5c-45d1-a662-1374c72341af" providerId="ADAL" clId="{83736561-9346-4EF7-B477-61A4B80336FB}" dt="2025-05-09T14:56:31.240" v="8299" actId="478"/>
          <ac:spMkLst>
            <pc:docMk/>
            <pc:sldMk cId="51515581" sldId="1174"/>
            <ac:spMk id="4" creationId="{F40372E7-4AC6-2F27-060F-08087376C260}"/>
          </ac:spMkLst>
        </pc:spChg>
        <pc:spChg chg="add del mod">
          <ac:chgData name="Grace Ko" userId="12087743-fc5c-45d1-a662-1374c72341af" providerId="ADAL" clId="{83736561-9346-4EF7-B477-61A4B80336FB}" dt="2025-05-09T15:06:34.715" v="8394" actId="21"/>
          <ac:spMkLst>
            <pc:docMk/>
            <pc:sldMk cId="51515581" sldId="1174"/>
            <ac:spMk id="6" creationId="{8A597750-F76D-90E5-1DB8-BC9443F3C432}"/>
          </ac:spMkLst>
        </pc:spChg>
        <pc:spChg chg="add del mod">
          <ac:chgData name="Grace Ko" userId="12087743-fc5c-45d1-a662-1374c72341af" providerId="ADAL" clId="{83736561-9346-4EF7-B477-61A4B80336FB}" dt="2025-05-09T15:06:34.715" v="8394" actId="21"/>
          <ac:spMkLst>
            <pc:docMk/>
            <pc:sldMk cId="51515581" sldId="1174"/>
            <ac:spMk id="7" creationId="{6324F40D-2065-E7E4-F752-94ECD7025C8E}"/>
          </ac:spMkLst>
        </pc:spChg>
        <pc:spChg chg="add mod">
          <ac:chgData name="Grace Ko" userId="12087743-fc5c-45d1-a662-1374c72341af" providerId="ADAL" clId="{83736561-9346-4EF7-B477-61A4B80336FB}" dt="2025-05-09T15:07:35.908" v="8402" actId="26606"/>
          <ac:spMkLst>
            <pc:docMk/>
            <pc:sldMk cId="51515581" sldId="1174"/>
            <ac:spMk id="8" creationId="{991E3753-9A86-A2F8-5391-A0A1BA81E32B}"/>
          </ac:spMkLst>
        </pc:spChg>
        <pc:spChg chg="add del">
          <ac:chgData name="Grace Ko" userId="12087743-fc5c-45d1-a662-1374c72341af" providerId="ADAL" clId="{83736561-9346-4EF7-B477-61A4B80336FB}" dt="2025-05-09T15:07:35.908" v="8402" actId="26606"/>
          <ac:spMkLst>
            <pc:docMk/>
            <pc:sldMk cId="51515581" sldId="1174"/>
            <ac:spMk id="11" creationId="{7E46F721-3785-414D-8697-16AF490E6806}"/>
          </ac:spMkLst>
        </pc:spChg>
        <pc:spChg chg="add mod">
          <ac:chgData name="Grace Ko" userId="12087743-fc5c-45d1-a662-1374c72341af" providerId="ADAL" clId="{83736561-9346-4EF7-B477-61A4B80336FB}" dt="2025-05-09T15:07:50.720" v="8403"/>
          <ac:spMkLst>
            <pc:docMk/>
            <pc:sldMk cId="51515581" sldId="1174"/>
            <ac:spMk id="12" creationId="{8A597750-F76D-90E5-1DB8-BC9443F3C432}"/>
          </ac:spMkLst>
        </pc:spChg>
        <pc:spChg chg="add del">
          <ac:chgData name="Grace Ko" userId="12087743-fc5c-45d1-a662-1374c72341af" providerId="ADAL" clId="{83736561-9346-4EF7-B477-61A4B80336FB}" dt="2025-05-09T15:07:13.521" v="8397" actId="26606"/>
          <ac:spMkLst>
            <pc:docMk/>
            <pc:sldMk cId="51515581" sldId="1174"/>
            <ac:spMk id="13" creationId="{577D6B2E-37A3-429E-A37C-F30ED6487282}"/>
          </ac:spMkLst>
        </pc:spChg>
        <pc:spChg chg="add del">
          <ac:chgData name="Grace Ko" userId="12087743-fc5c-45d1-a662-1374c72341af" providerId="ADAL" clId="{83736561-9346-4EF7-B477-61A4B80336FB}" dt="2025-05-09T15:07:35.908" v="8402" actId="26606"/>
          <ac:spMkLst>
            <pc:docMk/>
            <pc:sldMk cId="51515581" sldId="1174"/>
            <ac:spMk id="14" creationId="{9089EED9-F54D-4F20-A2C6-949DE4176959}"/>
          </ac:spMkLst>
        </pc:spChg>
        <pc:spChg chg="add del">
          <ac:chgData name="Grace Ko" userId="12087743-fc5c-45d1-a662-1374c72341af" providerId="ADAL" clId="{83736561-9346-4EF7-B477-61A4B80336FB}" dt="2025-05-09T15:07:13.521" v="8397" actId="26606"/>
          <ac:spMkLst>
            <pc:docMk/>
            <pc:sldMk cId="51515581" sldId="1174"/>
            <ac:spMk id="15" creationId="{5CEAD642-85CF-4750-8432-7C80C901F001}"/>
          </ac:spMkLst>
        </pc:spChg>
        <pc:spChg chg="add del">
          <ac:chgData name="Grace Ko" userId="12087743-fc5c-45d1-a662-1374c72341af" providerId="ADAL" clId="{83736561-9346-4EF7-B477-61A4B80336FB}" dt="2025-05-09T15:07:13.521" v="8397" actId="26606"/>
          <ac:spMkLst>
            <pc:docMk/>
            <pc:sldMk cId="51515581" sldId="1174"/>
            <ac:spMk id="17" creationId="{FA33EEAE-15D5-4119-8C1E-89D943F911EF}"/>
          </ac:spMkLst>
        </pc:spChg>
        <pc:spChg chg="add mod">
          <ac:chgData name="Grace Ko" userId="12087743-fc5c-45d1-a662-1374c72341af" providerId="ADAL" clId="{83736561-9346-4EF7-B477-61A4B80336FB}" dt="2025-05-09T15:07:50.720" v="8403"/>
          <ac:spMkLst>
            <pc:docMk/>
            <pc:sldMk cId="51515581" sldId="1174"/>
            <ac:spMk id="18" creationId="{6324F40D-2065-E7E4-F752-94ECD7025C8E}"/>
          </ac:spMkLst>
        </pc:spChg>
        <pc:spChg chg="add del">
          <ac:chgData name="Grace Ko" userId="12087743-fc5c-45d1-a662-1374c72341af" providerId="ADAL" clId="{83736561-9346-4EF7-B477-61A4B80336FB}" dt="2025-05-09T15:07:13.521" v="8397" actId="26606"/>
          <ac:spMkLst>
            <pc:docMk/>
            <pc:sldMk cId="51515581" sldId="1174"/>
            <ac:spMk id="19" creationId="{730D8B3B-9B80-4025-B934-26DC7D7CD231}"/>
          </ac:spMkLst>
        </pc:spChg>
        <pc:spChg chg="add mod">
          <ac:chgData name="Grace Ko" userId="12087743-fc5c-45d1-a662-1374c72341af" providerId="ADAL" clId="{83736561-9346-4EF7-B477-61A4B80336FB}" dt="2025-05-09T15:10:35.601" v="8450" actId="1076"/>
          <ac:spMkLst>
            <pc:docMk/>
            <pc:sldMk cId="51515581" sldId="1174"/>
            <ac:spMk id="20" creationId="{E873A927-AB25-2D05-071A-D5F7585757E7}"/>
          </ac:spMkLst>
        </pc:spChg>
        <pc:spChg chg="add del">
          <ac:chgData name="Grace Ko" userId="12087743-fc5c-45d1-a662-1374c72341af" providerId="ADAL" clId="{83736561-9346-4EF7-B477-61A4B80336FB}" dt="2025-05-09T15:07:13.521" v="8397" actId="26606"/>
          <ac:spMkLst>
            <pc:docMk/>
            <pc:sldMk cId="51515581" sldId="1174"/>
            <ac:spMk id="21" creationId="{1064D5D5-227B-4F66-9AEA-46F570E793BD}"/>
          </ac:spMkLst>
        </pc:spChg>
        <pc:spChg chg="add del">
          <ac:chgData name="Grace Ko" userId="12087743-fc5c-45d1-a662-1374c72341af" providerId="ADAL" clId="{83736561-9346-4EF7-B477-61A4B80336FB}" dt="2025-05-09T15:07:13.521" v="8397" actId="26606"/>
          <ac:spMkLst>
            <pc:docMk/>
            <pc:sldMk cId="51515581" sldId="1174"/>
            <ac:spMk id="23" creationId="{646B67A4-D328-4747-A82B-65E84FA46368}"/>
          </ac:spMkLst>
        </pc:spChg>
        <pc:spChg chg="add del">
          <ac:chgData name="Grace Ko" userId="12087743-fc5c-45d1-a662-1374c72341af" providerId="ADAL" clId="{83736561-9346-4EF7-B477-61A4B80336FB}" dt="2025-05-09T15:07:13.521" v="8397" actId="26606"/>
          <ac:spMkLst>
            <pc:docMk/>
            <pc:sldMk cId="51515581" sldId="1174"/>
            <ac:spMk id="25" creationId="{B5A1B09C-1565-46F8-B70F-621C5EB48A09}"/>
          </ac:spMkLst>
        </pc:spChg>
        <pc:spChg chg="add del">
          <ac:chgData name="Grace Ko" userId="12087743-fc5c-45d1-a662-1374c72341af" providerId="ADAL" clId="{83736561-9346-4EF7-B477-61A4B80336FB}" dt="2025-05-09T15:07:13.521" v="8397" actId="26606"/>
          <ac:spMkLst>
            <pc:docMk/>
            <pc:sldMk cId="51515581" sldId="1174"/>
            <ac:spMk id="27" creationId="{8C516CC8-80AC-446C-A56E-9F54B7210402}"/>
          </ac:spMkLst>
        </pc:spChg>
        <pc:spChg chg="add">
          <ac:chgData name="Grace Ko" userId="12087743-fc5c-45d1-a662-1374c72341af" providerId="ADAL" clId="{83736561-9346-4EF7-B477-61A4B80336FB}" dt="2025-05-09T15:07:13.537" v="8398" actId="26606"/>
          <ac:spMkLst>
            <pc:docMk/>
            <pc:sldMk cId="51515581" sldId="1174"/>
            <ac:spMk id="35" creationId="{489B7BFD-8F45-4093-AD9C-91B15B0503D9}"/>
          </ac:spMkLst>
        </pc:spChg>
        <pc:spChg chg="del">
          <ac:chgData name="Grace Ko" userId="12087743-fc5c-45d1-a662-1374c72341af" providerId="ADAL" clId="{83736561-9346-4EF7-B477-61A4B80336FB}" dt="2025-05-09T15:07:19.441" v="8399" actId="26606"/>
          <ac:spMkLst>
            <pc:docMk/>
            <pc:sldMk cId="51515581" sldId="1174"/>
            <ac:spMk id="36" creationId="{033BC44A-0661-43B4-9C14-FD5963C226AE}"/>
          </ac:spMkLst>
        </pc:spChg>
        <pc:spChg chg="add del">
          <ac:chgData name="Grace Ko" userId="12087743-fc5c-45d1-a662-1374c72341af" providerId="ADAL" clId="{83736561-9346-4EF7-B477-61A4B80336FB}" dt="2025-05-09T15:07:19.441" v="8399" actId="26606"/>
          <ac:spMkLst>
            <pc:docMk/>
            <pc:sldMk cId="51515581" sldId="1174"/>
            <ac:spMk id="38" creationId="{BE8CB2F0-2F5A-4EBD-B214-E0309C31F578}"/>
          </ac:spMkLst>
        </pc:spChg>
        <pc:spChg chg="add del">
          <ac:chgData name="Grace Ko" userId="12087743-fc5c-45d1-a662-1374c72341af" providerId="ADAL" clId="{83736561-9346-4EF7-B477-61A4B80336FB}" dt="2025-05-09T15:07:19.441" v="8399" actId="26606"/>
          <ac:spMkLst>
            <pc:docMk/>
            <pc:sldMk cId="51515581" sldId="1174"/>
            <ac:spMk id="40" creationId="{FFD3887D-244B-4EC4-9208-E304984C5D0F}"/>
          </ac:spMkLst>
        </pc:spChg>
        <pc:spChg chg="add del">
          <ac:chgData name="Grace Ko" userId="12087743-fc5c-45d1-a662-1374c72341af" providerId="ADAL" clId="{83736561-9346-4EF7-B477-61A4B80336FB}" dt="2025-05-09T15:07:19.441" v="8399" actId="26606"/>
          <ac:spMkLst>
            <pc:docMk/>
            <pc:sldMk cId="51515581" sldId="1174"/>
            <ac:spMk id="41" creationId="{498F8FF6-43B4-494A-AF8F-123A4983EDF7}"/>
          </ac:spMkLst>
        </pc:spChg>
        <pc:spChg chg="add del">
          <ac:chgData name="Grace Ko" userId="12087743-fc5c-45d1-a662-1374c72341af" providerId="ADAL" clId="{83736561-9346-4EF7-B477-61A4B80336FB}" dt="2025-05-09T15:07:19.441" v="8399" actId="26606"/>
          <ac:spMkLst>
            <pc:docMk/>
            <pc:sldMk cId="51515581" sldId="1174"/>
            <ac:spMk id="42" creationId="{97224C31-855E-4593-8A58-5B2B0CC4F537}"/>
          </ac:spMkLst>
        </pc:spChg>
        <pc:spChg chg="add del">
          <ac:chgData name="Grace Ko" userId="12087743-fc5c-45d1-a662-1374c72341af" providerId="ADAL" clId="{83736561-9346-4EF7-B477-61A4B80336FB}" dt="2025-05-09T15:07:19.441" v="8399" actId="26606"/>
          <ac:spMkLst>
            <pc:docMk/>
            <pc:sldMk cId="51515581" sldId="1174"/>
            <ac:spMk id="43" creationId="{2B06059C-C357-4011-82B9-9C0106301384}"/>
          </ac:spMkLst>
        </pc:spChg>
        <pc:spChg chg="add del">
          <ac:chgData name="Grace Ko" userId="12087743-fc5c-45d1-a662-1374c72341af" providerId="ADAL" clId="{83736561-9346-4EF7-B477-61A4B80336FB}" dt="2025-05-09T15:07:19.441" v="8399" actId="26606"/>
          <ac:spMkLst>
            <pc:docMk/>
            <pc:sldMk cId="51515581" sldId="1174"/>
            <ac:spMk id="44" creationId="{5AFEC601-A132-47EE-B0C2-B38ACD9FCE6F}"/>
          </ac:spMkLst>
        </pc:spChg>
        <pc:spChg chg="add del">
          <ac:chgData name="Grace Ko" userId="12087743-fc5c-45d1-a662-1374c72341af" providerId="ADAL" clId="{83736561-9346-4EF7-B477-61A4B80336FB}" dt="2025-05-09T15:07:19.441" v="8399" actId="26606"/>
          <ac:spMkLst>
            <pc:docMk/>
            <pc:sldMk cId="51515581" sldId="1174"/>
            <ac:spMk id="45" creationId="{279CAF82-0ECF-42BE-8F37-F71941E5D410}"/>
          </ac:spMkLst>
        </pc:spChg>
        <pc:spChg chg="add del">
          <ac:chgData name="Grace Ko" userId="12087743-fc5c-45d1-a662-1374c72341af" providerId="ADAL" clId="{83736561-9346-4EF7-B477-61A4B80336FB}" dt="2025-05-09T15:07:19.441" v="8399" actId="26606"/>
          <ac:spMkLst>
            <pc:docMk/>
            <pc:sldMk cId="51515581" sldId="1174"/>
            <ac:spMk id="46" creationId="{218E095B-4870-4AD5-9C41-C16D59523501}"/>
          </ac:spMkLst>
        </pc:spChg>
        <pc:graphicFrameChg chg="add del mod modGraphic">
          <ac:chgData name="Grace Ko" userId="12087743-fc5c-45d1-a662-1374c72341af" providerId="ADAL" clId="{83736561-9346-4EF7-B477-61A4B80336FB}" dt="2025-05-09T15:06:34.715" v="8394" actId="21"/>
          <ac:graphicFrameMkLst>
            <pc:docMk/>
            <pc:sldMk cId="51515581" sldId="1174"/>
            <ac:graphicFrameMk id="5" creationId="{836A6041-2CD5-1078-79BE-37FCD42F3843}"/>
          </ac:graphicFrameMkLst>
        </pc:graphicFrameChg>
        <pc:graphicFrameChg chg="add mod">
          <ac:chgData name="Grace Ko" userId="12087743-fc5c-45d1-a662-1374c72341af" providerId="ADAL" clId="{83736561-9346-4EF7-B477-61A4B80336FB}" dt="2025-05-09T15:07:50.720" v="8403"/>
          <ac:graphicFrameMkLst>
            <pc:docMk/>
            <pc:sldMk cId="51515581" sldId="1174"/>
            <ac:graphicFrameMk id="9" creationId="{836A6041-2CD5-1078-79BE-37FCD42F3843}"/>
          </ac:graphicFrameMkLst>
        </pc:graphicFrameChg>
        <pc:picChg chg="add del">
          <ac:chgData name="Grace Ko" userId="12087743-fc5c-45d1-a662-1374c72341af" providerId="ADAL" clId="{83736561-9346-4EF7-B477-61A4B80336FB}" dt="2025-05-09T15:07:35.908" v="8402" actId="26606"/>
          <ac:picMkLst>
            <pc:docMk/>
            <pc:sldMk cId="51515581" sldId="1174"/>
            <ac:picMk id="10" creationId="{3F320C9C-3C9E-EF29-6169-98374BF80E23}"/>
          </ac:picMkLst>
        </pc:picChg>
      </pc:sldChg>
      <pc:sldChg chg="add del">
        <pc:chgData name="Grace Ko" userId="12087743-fc5c-45d1-a662-1374c72341af" providerId="ADAL" clId="{83736561-9346-4EF7-B477-61A4B80336FB}" dt="2025-05-06T21:45:20.705" v="6403" actId="47"/>
        <pc:sldMkLst>
          <pc:docMk/>
          <pc:sldMk cId="1837581462" sldId="1174"/>
        </pc:sldMkLst>
      </pc:sldChg>
      <pc:sldMasterChg chg="add addSldLayout">
        <pc:chgData name="Grace Ko" userId="12087743-fc5c-45d1-a662-1374c72341af" providerId="ADAL" clId="{83736561-9346-4EF7-B477-61A4B80336FB}" dt="2025-04-27T23:46:09.448" v="7" actId="27028"/>
        <pc:sldMasterMkLst>
          <pc:docMk/>
          <pc:sldMasterMk cId="354348731" sldId="2147483648"/>
        </pc:sldMasterMkLst>
        <pc:sldLayoutChg chg="add">
          <pc:chgData name="Grace Ko" userId="12087743-fc5c-45d1-a662-1374c72341af" providerId="ADAL" clId="{83736561-9346-4EF7-B477-61A4B80336FB}" dt="2025-04-27T23:46:09.448" v="7" actId="27028"/>
          <pc:sldLayoutMkLst>
            <pc:docMk/>
            <pc:sldMasterMk cId="354348731" sldId="2147483648"/>
            <pc:sldLayoutMk cId="1877369274" sldId="2147483655"/>
          </pc:sldLayoutMkLst>
        </pc:sldLayoutChg>
      </pc:sldMasterChg>
      <pc:sldMasterChg chg="add del addSldLayout delSldLayout">
        <pc:chgData name="Grace Ko" userId="12087743-fc5c-45d1-a662-1374c72341af" providerId="ADAL" clId="{83736561-9346-4EF7-B477-61A4B80336FB}" dt="2025-04-28T00:56:53.869" v="738" actId="47"/>
        <pc:sldMasterMkLst>
          <pc:docMk/>
          <pc:sldMasterMk cId="0" sldId="2147483660"/>
        </pc:sldMasterMkLst>
        <pc:sldLayoutChg chg="add del">
          <pc:chgData name="Grace Ko" userId="12087743-fc5c-45d1-a662-1374c72341af" providerId="ADAL" clId="{83736561-9346-4EF7-B477-61A4B80336FB}" dt="2025-04-28T00:56:53.869" v="738" actId="47"/>
          <pc:sldLayoutMkLst>
            <pc:docMk/>
            <pc:sldMasterMk cId="0" sldId="2147483660"/>
            <pc:sldLayoutMk cId="2540967649" sldId="2147483691"/>
          </pc:sldLayoutMkLst>
        </pc:sldLayoutChg>
      </pc:sldMasterChg>
      <pc:sldMasterChg chg="addSp delSp modSp mod replId modSldLayout">
        <pc:chgData name="Grace Ko" userId="12087743-fc5c-45d1-a662-1374c72341af" providerId="ADAL" clId="{83736561-9346-4EF7-B477-61A4B80336FB}" dt="2025-05-06T21:53:40.943" v="6455" actId="767"/>
        <pc:sldMasterMkLst>
          <pc:docMk/>
          <pc:sldMasterMk cId="2033009690" sldId="2147483692"/>
        </pc:sldMasterMkLst>
        <pc:sldLayoutChg chg="replId">
          <pc:chgData name="Grace Ko" userId="12087743-fc5c-45d1-a662-1374c72341af" providerId="ADAL" clId="{83736561-9346-4EF7-B477-61A4B80336FB}" dt="2025-04-27T23:46:09.448" v="7" actId="27028"/>
          <pc:sldLayoutMkLst>
            <pc:docMk/>
            <pc:sldMasterMk cId="2033009690" sldId="2147483692"/>
            <pc:sldLayoutMk cId="1378444599" sldId="2147483693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8A5E88-25A4-4B92-BA25-6D6A5DA05F0A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1CCCC5AE-9A9A-449D-9770-1F00060DC9FE}">
      <dgm:prSet/>
      <dgm:spPr/>
      <dgm:t>
        <a:bodyPr/>
        <a:lstStyle/>
        <a:p>
          <a:r>
            <a:rPr lang="en-US"/>
            <a:t>Famous quote</a:t>
          </a:r>
        </a:p>
      </dgm:t>
    </dgm:pt>
    <dgm:pt modelId="{DF8C30EB-949F-4692-989D-1B46966373E6}" type="parTrans" cxnId="{19AEAFD2-656B-4738-889E-D29008EBE538}">
      <dgm:prSet/>
      <dgm:spPr/>
      <dgm:t>
        <a:bodyPr/>
        <a:lstStyle/>
        <a:p>
          <a:endParaRPr lang="en-US"/>
        </a:p>
      </dgm:t>
    </dgm:pt>
    <dgm:pt modelId="{B03AE314-301A-408A-A70D-ABE30DA156F7}" type="sibTrans" cxnId="{19AEAFD2-656B-4738-889E-D29008EBE538}">
      <dgm:prSet/>
      <dgm:spPr/>
      <dgm:t>
        <a:bodyPr/>
        <a:lstStyle/>
        <a:p>
          <a:endParaRPr lang="en-US"/>
        </a:p>
      </dgm:t>
    </dgm:pt>
    <dgm:pt modelId="{417FFAE8-A52B-4BB8-AEF5-7474B950DB26}">
      <dgm:prSet/>
      <dgm:spPr/>
      <dgm:t>
        <a:bodyPr/>
        <a:lstStyle/>
        <a:p>
          <a:r>
            <a:rPr lang="en-US" dirty="0"/>
            <a:t>Most difficult languages for English speakers</a:t>
          </a:r>
        </a:p>
      </dgm:t>
    </dgm:pt>
    <dgm:pt modelId="{478BBB06-E012-42C4-A65C-DE90FD3120BA}" type="parTrans" cxnId="{0B0A6B58-8100-4510-92CF-453133971118}">
      <dgm:prSet/>
      <dgm:spPr/>
      <dgm:t>
        <a:bodyPr/>
        <a:lstStyle/>
        <a:p>
          <a:endParaRPr lang="en-US"/>
        </a:p>
      </dgm:t>
    </dgm:pt>
    <dgm:pt modelId="{819E8CA4-A996-420C-935E-89D9550DF2DD}" type="sibTrans" cxnId="{0B0A6B58-8100-4510-92CF-453133971118}">
      <dgm:prSet/>
      <dgm:spPr/>
      <dgm:t>
        <a:bodyPr/>
        <a:lstStyle/>
        <a:p>
          <a:endParaRPr lang="en-US"/>
        </a:p>
      </dgm:t>
    </dgm:pt>
    <dgm:pt modelId="{F73C0A81-7CD6-4E50-94E8-A90E9083BC30}">
      <dgm:prSet/>
      <dgm:spPr/>
      <dgm:t>
        <a:bodyPr/>
        <a:lstStyle/>
        <a:p>
          <a:r>
            <a:rPr lang="en-US" dirty="0"/>
            <a:t>Key differences: English vs Korean</a:t>
          </a:r>
        </a:p>
      </dgm:t>
    </dgm:pt>
    <dgm:pt modelId="{8078AD2A-241A-4E81-9838-602FDC4AC148}" type="parTrans" cxnId="{84787F52-2C0E-4711-A18B-88605512B3B6}">
      <dgm:prSet/>
      <dgm:spPr/>
      <dgm:t>
        <a:bodyPr/>
        <a:lstStyle/>
        <a:p>
          <a:endParaRPr lang="en-US"/>
        </a:p>
      </dgm:t>
    </dgm:pt>
    <dgm:pt modelId="{D2FC6EF2-2F12-4D5C-A89C-0ABF302DCBF2}" type="sibTrans" cxnId="{84787F52-2C0E-4711-A18B-88605512B3B6}">
      <dgm:prSet/>
      <dgm:spPr/>
      <dgm:t>
        <a:bodyPr/>
        <a:lstStyle/>
        <a:p>
          <a:endParaRPr lang="en-US"/>
        </a:p>
      </dgm:t>
    </dgm:pt>
    <dgm:pt modelId="{0F3A868C-A003-4D29-B3C3-EC64D5D4E641}">
      <dgm:prSet/>
      <dgm:spPr/>
      <dgm:t>
        <a:bodyPr/>
        <a:lstStyle/>
        <a:p>
          <a:r>
            <a:rPr lang="en-US" dirty="0"/>
            <a:t>Korean alphabet</a:t>
          </a:r>
        </a:p>
      </dgm:t>
    </dgm:pt>
    <dgm:pt modelId="{ED4ABFE4-FDE3-4161-9AB4-CF37E4A30CA5}" type="parTrans" cxnId="{BC2DB54E-2A46-482F-8F5F-C3CC6175C720}">
      <dgm:prSet/>
      <dgm:spPr/>
      <dgm:t>
        <a:bodyPr/>
        <a:lstStyle/>
        <a:p>
          <a:endParaRPr lang="en-US"/>
        </a:p>
      </dgm:t>
    </dgm:pt>
    <dgm:pt modelId="{18EA90D3-BA9F-4DAD-9636-FC810A7F9B88}" type="sibTrans" cxnId="{BC2DB54E-2A46-482F-8F5F-C3CC6175C720}">
      <dgm:prSet/>
      <dgm:spPr/>
      <dgm:t>
        <a:bodyPr/>
        <a:lstStyle/>
        <a:p>
          <a:endParaRPr lang="en-US"/>
        </a:p>
      </dgm:t>
    </dgm:pt>
    <dgm:pt modelId="{6A6F9D27-B36D-48A1-97FF-D55411160E45}">
      <dgm:prSet/>
      <dgm:spPr/>
      <dgm:t>
        <a:bodyPr/>
        <a:lstStyle/>
        <a:p>
          <a:r>
            <a:rPr lang="en-US"/>
            <a:t>Korean syllables</a:t>
          </a:r>
        </a:p>
      </dgm:t>
    </dgm:pt>
    <dgm:pt modelId="{AA3B9A84-74DC-43AB-B5AF-D054BAA196DF}" type="parTrans" cxnId="{9B7D7E17-C01D-4BF8-8076-0C9D89AE62BC}">
      <dgm:prSet/>
      <dgm:spPr/>
      <dgm:t>
        <a:bodyPr/>
        <a:lstStyle/>
        <a:p>
          <a:endParaRPr lang="en-US"/>
        </a:p>
      </dgm:t>
    </dgm:pt>
    <dgm:pt modelId="{2D32932D-6245-4CD4-ACF5-95EE707D9836}" type="sibTrans" cxnId="{9B7D7E17-C01D-4BF8-8076-0C9D89AE62BC}">
      <dgm:prSet/>
      <dgm:spPr/>
      <dgm:t>
        <a:bodyPr/>
        <a:lstStyle/>
        <a:p>
          <a:endParaRPr lang="en-US"/>
        </a:p>
      </dgm:t>
    </dgm:pt>
    <dgm:pt modelId="{47F98DCD-F798-4387-A93D-08FF144C7757}">
      <dgm:prSet/>
      <dgm:spPr/>
      <dgm:t>
        <a:bodyPr/>
        <a:lstStyle/>
        <a:p>
          <a:r>
            <a:rPr lang="en-US" dirty="0"/>
            <a:t>Parts of speech</a:t>
          </a:r>
        </a:p>
      </dgm:t>
    </dgm:pt>
    <dgm:pt modelId="{F24FB51C-D0CD-4685-90D3-4CF0374E7A69}" type="parTrans" cxnId="{B6FC8144-1EAE-483F-B32C-5D1B08D80E40}">
      <dgm:prSet/>
      <dgm:spPr/>
      <dgm:t>
        <a:bodyPr/>
        <a:lstStyle/>
        <a:p>
          <a:endParaRPr lang="en-US"/>
        </a:p>
      </dgm:t>
    </dgm:pt>
    <dgm:pt modelId="{F2A552BC-6C8E-4A2A-A500-79B3A03136C5}" type="sibTrans" cxnId="{B6FC8144-1EAE-483F-B32C-5D1B08D80E40}">
      <dgm:prSet/>
      <dgm:spPr/>
      <dgm:t>
        <a:bodyPr/>
        <a:lstStyle/>
        <a:p>
          <a:endParaRPr lang="en-US"/>
        </a:p>
      </dgm:t>
    </dgm:pt>
    <dgm:pt modelId="{47ECC2E7-8E79-4E49-B356-79EC1087E255}">
      <dgm:prSet/>
      <dgm:spPr/>
      <dgm:t>
        <a:bodyPr/>
        <a:lstStyle/>
        <a:p>
          <a:r>
            <a:rPr lang="en-US" dirty="0"/>
            <a:t>Sentence structure comparison</a:t>
          </a:r>
        </a:p>
      </dgm:t>
    </dgm:pt>
    <dgm:pt modelId="{024C1759-EDE8-40E4-BCF7-8052F9946B65}" type="parTrans" cxnId="{63D090E6-D296-4A5A-9EE0-312716090A21}">
      <dgm:prSet/>
      <dgm:spPr/>
      <dgm:t>
        <a:bodyPr/>
        <a:lstStyle/>
        <a:p>
          <a:endParaRPr lang="en-US"/>
        </a:p>
      </dgm:t>
    </dgm:pt>
    <dgm:pt modelId="{CD8BD236-CB34-42AA-A604-A3D6604B459A}" type="sibTrans" cxnId="{63D090E6-D296-4A5A-9EE0-312716090A21}">
      <dgm:prSet/>
      <dgm:spPr/>
      <dgm:t>
        <a:bodyPr/>
        <a:lstStyle/>
        <a:p>
          <a:endParaRPr lang="en-US"/>
        </a:p>
      </dgm:t>
    </dgm:pt>
    <dgm:pt modelId="{BA32D550-A5A4-4098-899F-F8DF4D65F81C}">
      <dgm:prSet/>
      <dgm:spPr/>
      <dgm:t>
        <a:bodyPr/>
        <a:lstStyle/>
        <a:p>
          <a:r>
            <a:rPr lang="en-US" dirty="0"/>
            <a:t>Two categories of Korean grammar</a:t>
          </a:r>
        </a:p>
      </dgm:t>
    </dgm:pt>
    <dgm:pt modelId="{1351CBB9-0429-4564-9A1E-BA7B50F2656B}" type="parTrans" cxnId="{D5B09377-EF29-4D9F-B373-A4427C39F237}">
      <dgm:prSet/>
      <dgm:spPr/>
      <dgm:t>
        <a:bodyPr/>
        <a:lstStyle/>
        <a:p>
          <a:endParaRPr lang="en-US"/>
        </a:p>
      </dgm:t>
    </dgm:pt>
    <dgm:pt modelId="{F37DDC5C-64B2-4E59-A4A5-70BF373C2A04}" type="sibTrans" cxnId="{D5B09377-EF29-4D9F-B373-A4427C39F237}">
      <dgm:prSet/>
      <dgm:spPr/>
      <dgm:t>
        <a:bodyPr/>
        <a:lstStyle/>
        <a:p>
          <a:endParaRPr lang="en-US"/>
        </a:p>
      </dgm:t>
    </dgm:pt>
    <dgm:pt modelId="{67D6549A-D14A-4BA2-8BB7-EFDA94B0E0AE}">
      <dgm:prSet/>
      <dgm:spPr/>
      <dgm:t>
        <a:bodyPr/>
        <a:lstStyle/>
        <a:p>
          <a:r>
            <a:rPr lang="en-US" dirty="0"/>
            <a:t>Fixed structure: English vs Korean</a:t>
          </a:r>
        </a:p>
      </dgm:t>
    </dgm:pt>
    <dgm:pt modelId="{DCFFE571-3647-436D-A56B-A32A00948D79}" type="parTrans" cxnId="{A241E9C5-F2CD-4888-AEDD-4BA8630E71FB}">
      <dgm:prSet/>
      <dgm:spPr/>
      <dgm:t>
        <a:bodyPr/>
        <a:lstStyle/>
        <a:p>
          <a:endParaRPr lang="en-US"/>
        </a:p>
      </dgm:t>
    </dgm:pt>
    <dgm:pt modelId="{C275FC60-0203-4832-A2E5-4A1ADCFEDEDF}" type="sibTrans" cxnId="{A241E9C5-F2CD-4888-AEDD-4BA8630E71FB}">
      <dgm:prSet/>
      <dgm:spPr/>
      <dgm:t>
        <a:bodyPr/>
        <a:lstStyle/>
        <a:p>
          <a:endParaRPr lang="en-US"/>
        </a:p>
      </dgm:t>
    </dgm:pt>
    <dgm:pt modelId="{DDC719ED-C65F-4C2B-B8F1-0E4ADC8897EE}">
      <dgm:prSet/>
      <dgm:spPr/>
      <dgm:t>
        <a:bodyPr/>
        <a:lstStyle/>
        <a:p>
          <a:r>
            <a:rPr lang="en-US" dirty="0"/>
            <a:t>Color-coded flashcards activity</a:t>
          </a:r>
        </a:p>
      </dgm:t>
    </dgm:pt>
    <dgm:pt modelId="{845ED957-1632-4D87-8CCB-6C31F10553C1}" type="parTrans" cxnId="{4524BAC9-AE8B-4E80-9EC6-51DB3A912805}">
      <dgm:prSet/>
      <dgm:spPr/>
      <dgm:t>
        <a:bodyPr/>
        <a:lstStyle/>
        <a:p>
          <a:endParaRPr lang="en-US"/>
        </a:p>
      </dgm:t>
    </dgm:pt>
    <dgm:pt modelId="{37628A6B-57BE-4688-B67A-5F14D56511FA}" type="sibTrans" cxnId="{4524BAC9-AE8B-4E80-9EC6-51DB3A912805}">
      <dgm:prSet/>
      <dgm:spPr/>
      <dgm:t>
        <a:bodyPr/>
        <a:lstStyle/>
        <a:p>
          <a:endParaRPr lang="en-US"/>
        </a:p>
      </dgm:t>
    </dgm:pt>
    <dgm:pt modelId="{E783F895-86ED-44E2-B76B-4F489C0533A4}" type="pres">
      <dgm:prSet presAssocID="{748A5E88-25A4-4B92-BA25-6D6A5DA05F0A}" presName="diagram" presStyleCnt="0">
        <dgm:presLayoutVars>
          <dgm:dir/>
          <dgm:resizeHandles val="exact"/>
        </dgm:presLayoutVars>
      </dgm:prSet>
      <dgm:spPr/>
    </dgm:pt>
    <dgm:pt modelId="{95E7C1C9-D6FF-488F-A44E-92E0E7BFF678}" type="pres">
      <dgm:prSet presAssocID="{1CCCC5AE-9A9A-449D-9770-1F00060DC9FE}" presName="node" presStyleLbl="node1" presStyleIdx="0" presStyleCnt="10" custLinFactNeighborX="-45892" custLinFactNeighborY="-2589">
        <dgm:presLayoutVars>
          <dgm:bulletEnabled val="1"/>
        </dgm:presLayoutVars>
      </dgm:prSet>
      <dgm:spPr/>
    </dgm:pt>
    <dgm:pt modelId="{2EAC735A-99FE-46A9-A0B8-8F3DF31F9CF9}" type="pres">
      <dgm:prSet presAssocID="{B03AE314-301A-408A-A70D-ABE30DA156F7}" presName="sibTrans" presStyleCnt="0"/>
      <dgm:spPr/>
    </dgm:pt>
    <dgm:pt modelId="{36CC553A-C243-4F57-933D-EA2F32BB8D71}" type="pres">
      <dgm:prSet presAssocID="{417FFAE8-A52B-4BB8-AEF5-7474B950DB26}" presName="node" presStyleLbl="node1" presStyleIdx="1" presStyleCnt="10" custLinFactNeighborX="-50151" custLinFactNeighborY="-2950">
        <dgm:presLayoutVars>
          <dgm:bulletEnabled val="1"/>
        </dgm:presLayoutVars>
      </dgm:prSet>
      <dgm:spPr/>
    </dgm:pt>
    <dgm:pt modelId="{2F797D35-87F3-4FAC-B16B-AA2CD7239FDE}" type="pres">
      <dgm:prSet presAssocID="{819E8CA4-A996-420C-935E-89D9550DF2DD}" presName="sibTrans" presStyleCnt="0"/>
      <dgm:spPr/>
    </dgm:pt>
    <dgm:pt modelId="{8FB0D7A8-C5BE-4449-95E0-13ACCB255087}" type="pres">
      <dgm:prSet presAssocID="{F73C0A81-7CD6-4E50-94E8-A90E9083BC30}" presName="node" presStyleLbl="node1" presStyleIdx="2" presStyleCnt="10" custLinFactNeighborX="-55572" custLinFactNeighborY="-3933">
        <dgm:presLayoutVars>
          <dgm:bulletEnabled val="1"/>
        </dgm:presLayoutVars>
      </dgm:prSet>
      <dgm:spPr/>
    </dgm:pt>
    <dgm:pt modelId="{89E4807A-E25E-4DAD-8A1F-308917AB5698}" type="pres">
      <dgm:prSet presAssocID="{D2FC6EF2-2F12-4D5C-A89C-0ABF302DCBF2}" presName="sibTrans" presStyleCnt="0"/>
      <dgm:spPr/>
    </dgm:pt>
    <dgm:pt modelId="{B3CDB975-7486-4217-908B-803AD0C04A68}" type="pres">
      <dgm:prSet presAssocID="{0F3A868C-A003-4D29-B3C3-EC64D5D4E641}" presName="node" presStyleLbl="node1" presStyleIdx="3" presStyleCnt="10" custLinFactNeighborX="-59591" custLinFactNeighborY="-4254">
        <dgm:presLayoutVars>
          <dgm:bulletEnabled val="1"/>
        </dgm:presLayoutVars>
      </dgm:prSet>
      <dgm:spPr/>
    </dgm:pt>
    <dgm:pt modelId="{1D2590C5-77FF-430B-9E01-8D68F81B2E63}" type="pres">
      <dgm:prSet presAssocID="{18EA90D3-BA9F-4DAD-9636-FC810A7F9B88}" presName="sibTrans" presStyleCnt="0"/>
      <dgm:spPr/>
    </dgm:pt>
    <dgm:pt modelId="{3EE31C3C-628E-4358-8CB1-06341CD8E23A}" type="pres">
      <dgm:prSet presAssocID="{6A6F9D27-B36D-48A1-97FF-D55411160E45}" presName="node" presStyleLbl="node1" presStyleIdx="4" presStyleCnt="10" custLinFactX="175838" custLinFactY="-18986" custLinFactNeighborX="200000" custLinFactNeighborY="-100000">
        <dgm:presLayoutVars>
          <dgm:bulletEnabled val="1"/>
        </dgm:presLayoutVars>
      </dgm:prSet>
      <dgm:spPr/>
    </dgm:pt>
    <dgm:pt modelId="{717C228E-3BDA-4A80-AAA9-8B95B5F9208B}" type="pres">
      <dgm:prSet presAssocID="{2D32932D-6245-4CD4-ACF5-95EE707D9836}" presName="sibTrans" presStyleCnt="0"/>
      <dgm:spPr/>
    </dgm:pt>
    <dgm:pt modelId="{90808113-26C7-4E8A-8457-BA95AF01293F}" type="pres">
      <dgm:prSet presAssocID="{47F98DCD-F798-4387-A93D-08FF144C7757}" presName="node" presStyleLbl="node1" presStyleIdx="5" presStyleCnt="10" custLinFactX="-7972" custLinFactNeighborX="-100000" custLinFactNeighborY="617">
        <dgm:presLayoutVars>
          <dgm:bulletEnabled val="1"/>
        </dgm:presLayoutVars>
      </dgm:prSet>
      <dgm:spPr/>
    </dgm:pt>
    <dgm:pt modelId="{CCBCE0D9-8E8F-481C-B15B-465CFE7111A4}" type="pres">
      <dgm:prSet presAssocID="{F2A552BC-6C8E-4A2A-A500-79B3A03136C5}" presName="sibTrans" presStyleCnt="0"/>
      <dgm:spPr/>
    </dgm:pt>
    <dgm:pt modelId="{0CA0123D-3950-4419-BC25-5D8A25E41DAC}" type="pres">
      <dgm:prSet presAssocID="{47ECC2E7-8E79-4E49-B356-79EC1087E255}" presName="node" presStyleLbl="node1" presStyleIdx="6" presStyleCnt="10" custLinFactX="-9742" custLinFactNeighborX="-100000" custLinFactNeighborY="617">
        <dgm:presLayoutVars>
          <dgm:bulletEnabled val="1"/>
        </dgm:presLayoutVars>
      </dgm:prSet>
      <dgm:spPr/>
    </dgm:pt>
    <dgm:pt modelId="{E9D8DAE7-282B-4C67-9B3F-B364F4AE6ECE}" type="pres">
      <dgm:prSet presAssocID="{CD8BD236-CB34-42AA-A604-A3D6604B459A}" presName="sibTrans" presStyleCnt="0"/>
      <dgm:spPr/>
    </dgm:pt>
    <dgm:pt modelId="{A7400FF1-94C0-4F64-9F7A-928EBFE18A61}" type="pres">
      <dgm:prSet presAssocID="{BA32D550-A5A4-4098-899F-F8DF4D65F81C}" presName="node" presStyleLbl="node1" presStyleIdx="7" presStyleCnt="10" custLinFactX="-10852" custLinFactNeighborX="-100000" custLinFactNeighborY="617">
        <dgm:presLayoutVars>
          <dgm:bulletEnabled val="1"/>
        </dgm:presLayoutVars>
      </dgm:prSet>
      <dgm:spPr/>
    </dgm:pt>
    <dgm:pt modelId="{10AA1B72-DDDA-49A5-85A8-BE433325782B}" type="pres">
      <dgm:prSet presAssocID="{F37DDC5C-64B2-4E59-A4A5-70BF373C2A04}" presName="sibTrans" presStyleCnt="0"/>
      <dgm:spPr/>
    </dgm:pt>
    <dgm:pt modelId="{3E4886EC-C21B-46FA-A643-16E47C5AA22E}" type="pres">
      <dgm:prSet presAssocID="{67D6549A-D14A-4BA2-8BB7-EFDA94B0E0AE}" presName="node" presStyleLbl="node1" presStyleIdx="8" presStyleCnt="10" custLinFactX="100000" custLinFactY="-16050" custLinFactNeighborX="117714" custLinFactNeighborY="-100000">
        <dgm:presLayoutVars>
          <dgm:bulletEnabled val="1"/>
        </dgm:presLayoutVars>
      </dgm:prSet>
      <dgm:spPr/>
    </dgm:pt>
    <dgm:pt modelId="{FCC7BFFC-98B1-4E89-9881-82EBC55C5CF9}" type="pres">
      <dgm:prSet presAssocID="{C275FC60-0203-4832-A2E5-4A1ADCFEDEDF}" presName="sibTrans" presStyleCnt="0"/>
      <dgm:spPr/>
    </dgm:pt>
    <dgm:pt modelId="{F9976C9B-BDFF-478F-95ED-9AB804031F99}" type="pres">
      <dgm:prSet presAssocID="{DDC719ED-C65F-4C2B-B8F1-0E4ADC8897EE}" presName="node" presStyleLbl="node1" presStyleIdx="9" presStyleCnt="10" custLinFactNeighborX="-55572" custLinFactNeighborY="8044">
        <dgm:presLayoutVars>
          <dgm:bulletEnabled val="1"/>
        </dgm:presLayoutVars>
      </dgm:prSet>
      <dgm:spPr/>
    </dgm:pt>
  </dgm:ptLst>
  <dgm:cxnLst>
    <dgm:cxn modelId="{9B7D7E17-C01D-4BF8-8076-0C9D89AE62BC}" srcId="{748A5E88-25A4-4B92-BA25-6D6A5DA05F0A}" destId="{6A6F9D27-B36D-48A1-97FF-D55411160E45}" srcOrd="4" destOrd="0" parTransId="{AA3B9A84-74DC-43AB-B5AF-D054BAA196DF}" sibTransId="{2D32932D-6245-4CD4-ACF5-95EE707D9836}"/>
    <dgm:cxn modelId="{024C912F-C490-4087-86EF-5A16F98F90B0}" type="presOf" srcId="{67D6549A-D14A-4BA2-8BB7-EFDA94B0E0AE}" destId="{3E4886EC-C21B-46FA-A643-16E47C5AA22E}" srcOrd="0" destOrd="0" presId="urn:microsoft.com/office/officeart/2005/8/layout/default"/>
    <dgm:cxn modelId="{8515E134-A358-433A-8F45-E21CFCC37B80}" type="presOf" srcId="{748A5E88-25A4-4B92-BA25-6D6A5DA05F0A}" destId="{E783F895-86ED-44E2-B76B-4F489C0533A4}" srcOrd="0" destOrd="0" presId="urn:microsoft.com/office/officeart/2005/8/layout/default"/>
    <dgm:cxn modelId="{83915544-1B4A-4B8D-BD62-95BFA7530294}" type="presOf" srcId="{47F98DCD-F798-4387-A93D-08FF144C7757}" destId="{90808113-26C7-4E8A-8457-BA95AF01293F}" srcOrd="0" destOrd="0" presId="urn:microsoft.com/office/officeart/2005/8/layout/default"/>
    <dgm:cxn modelId="{B6FC8144-1EAE-483F-B32C-5D1B08D80E40}" srcId="{748A5E88-25A4-4B92-BA25-6D6A5DA05F0A}" destId="{47F98DCD-F798-4387-A93D-08FF144C7757}" srcOrd="5" destOrd="0" parTransId="{F24FB51C-D0CD-4685-90D3-4CF0374E7A69}" sibTransId="{F2A552BC-6C8E-4A2A-A500-79B3A03136C5}"/>
    <dgm:cxn modelId="{BC2DB54E-2A46-482F-8F5F-C3CC6175C720}" srcId="{748A5E88-25A4-4B92-BA25-6D6A5DA05F0A}" destId="{0F3A868C-A003-4D29-B3C3-EC64D5D4E641}" srcOrd="3" destOrd="0" parTransId="{ED4ABFE4-FDE3-4161-9AB4-CF37E4A30CA5}" sibTransId="{18EA90D3-BA9F-4DAD-9636-FC810A7F9B88}"/>
    <dgm:cxn modelId="{8AA3446F-7298-44AA-AC08-610738DC3910}" type="presOf" srcId="{BA32D550-A5A4-4098-899F-F8DF4D65F81C}" destId="{A7400FF1-94C0-4F64-9F7A-928EBFE18A61}" srcOrd="0" destOrd="0" presId="urn:microsoft.com/office/officeart/2005/8/layout/default"/>
    <dgm:cxn modelId="{D7583251-ACFB-43EE-9C36-1D7DEDEC52FB}" type="presOf" srcId="{0F3A868C-A003-4D29-B3C3-EC64D5D4E641}" destId="{B3CDB975-7486-4217-908B-803AD0C04A68}" srcOrd="0" destOrd="0" presId="urn:microsoft.com/office/officeart/2005/8/layout/default"/>
    <dgm:cxn modelId="{84787F52-2C0E-4711-A18B-88605512B3B6}" srcId="{748A5E88-25A4-4B92-BA25-6D6A5DA05F0A}" destId="{F73C0A81-7CD6-4E50-94E8-A90E9083BC30}" srcOrd="2" destOrd="0" parTransId="{8078AD2A-241A-4E81-9838-602FDC4AC148}" sibTransId="{D2FC6EF2-2F12-4D5C-A89C-0ABF302DCBF2}"/>
    <dgm:cxn modelId="{D5B09377-EF29-4D9F-B373-A4427C39F237}" srcId="{748A5E88-25A4-4B92-BA25-6D6A5DA05F0A}" destId="{BA32D550-A5A4-4098-899F-F8DF4D65F81C}" srcOrd="7" destOrd="0" parTransId="{1351CBB9-0429-4564-9A1E-BA7B50F2656B}" sibTransId="{F37DDC5C-64B2-4E59-A4A5-70BF373C2A04}"/>
    <dgm:cxn modelId="{0B0A6B58-8100-4510-92CF-453133971118}" srcId="{748A5E88-25A4-4B92-BA25-6D6A5DA05F0A}" destId="{417FFAE8-A52B-4BB8-AEF5-7474B950DB26}" srcOrd="1" destOrd="0" parTransId="{478BBB06-E012-42C4-A65C-DE90FD3120BA}" sibTransId="{819E8CA4-A996-420C-935E-89D9550DF2DD}"/>
    <dgm:cxn modelId="{62A8079C-6950-4EA5-B0DB-451AD633EEDF}" type="presOf" srcId="{1CCCC5AE-9A9A-449D-9770-1F00060DC9FE}" destId="{95E7C1C9-D6FF-488F-A44E-92E0E7BFF678}" srcOrd="0" destOrd="0" presId="urn:microsoft.com/office/officeart/2005/8/layout/default"/>
    <dgm:cxn modelId="{5DD277A7-921B-449A-A600-0958BE8EF6B1}" type="presOf" srcId="{F73C0A81-7CD6-4E50-94E8-A90E9083BC30}" destId="{8FB0D7A8-C5BE-4449-95E0-13ACCB255087}" srcOrd="0" destOrd="0" presId="urn:microsoft.com/office/officeart/2005/8/layout/default"/>
    <dgm:cxn modelId="{D1C941B5-61A8-4DC5-BC52-79E24FCB6BF2}" type="presOf" srcId="{DDC719ED-C65F-4C2B-B8F1-0E4ADC8897EE}" destId="{F9976C9B-BDFF-478F-95ED-9AB804031F99}" srcOrd="0" destOrd="0" presId="urn:microsoft.com/office/officeart/2005/8/layout/default"/>
    <dgm:cxn modelId="{A241E9C5-F2CD-4888-AEDD-4BA8630E71FB}" srcId="{748A5E88-25A4-4B92-BA25-6D6A5DA05F0A}" destId="{67D6549A-D14A-4BA2-8BB7-EFDA94B0E0AE}" srcOrd="8" destOrd="0" parTransId="{DCFFE571-3647-436D-A56B-A32A00948D79}" sibTransId="{C275FC60-0203-4832-A2E5-4A1ADCFEDEDF}"/>
    <dgm:cxn modelId="{CC0351C6-77BE-4EA7-A2A3-666DCA1D6B1D}" type="presOf" srcId="{6A6F9D27-B36D-48A1-97FF-D55411160E45}" destId="{3EE31C3C-628E-4358-8CB1-06341CD8E23A}" srcOrd="0" destOrd="0" presId="urn:microsoft.com/office/officeart/2005/8/layout/default"/>
    <dgm:cxn modelId="{4524BAC9-AE8B-4E80-9EC6-51DB3A912805}" srcId="{748A5E88-25A4-4B92-BA25-6D6A5DA05F0A}" destId="{DDC719ED-C65F-4C2B-B8F1-0E4ADC8897EE}" srcOrd="9" destOrd="0" parTransId="{845ED957-1632-4D87-8CCB-6C31F10553C1}" sibTransId="{37628A6B-57BE-4688-B67A-5F14D56511FA}"/>
    <dgm:cxn modelId="{19AEAFD2-656B-4738-889E-D29008EBE538}" srcId="{748A5E88-25A4-4B92-BA25-6D6A5DA05F0A}" destId="{1CCCC5AE-9A9A-449D-9770-1F00060DC9FE}" srcOrd="0" destOrd="0" parTransId="{DF8C30EB-949F-4692-989D-1B46966373E6}" sibTransId="{B03AE314-301A-408A-A70D-ABE30DA156F7}"/>
    <dgm:cxn modelId="{63D090E6-D296-4A5A-9EE0-312716090A21}" srcId="{748A5E88-25A4-4B92-BA25-6D6A5DA05F0A}" destId="{47ECC2E7-8E79-4E49-B356-79EC1087E255}" srcOrd="6" destOrd="0" parTransId="{024C1759-EDE8-40E4-BCF7-8052F9946B65}" sibTransId="{CD8BD236-CB34-42AA-A604-A3D6604B459A}"/>
    <dgm:cxn modelId="{BFECADF5-A774-41E9-BA7B-465D9E700B2E}" type="presOf" srcId="{47ECC2E7-8E79-4E49-B356-79EC1087E255}" destId="{0CA0123D-3950-4419-BC25-5D8A25E41DAC}" srcOrd="0" destOrd="0" presId="urn:microsoft.com/office/officeart/2005/8/layout/default"/>
    <dgm:cxn modelId="{85D2C4F7-B6EE-45A2-B824-25EEFB4ADF8A}" type="presOf" srcId="{417FFAE8-A52B-4BB8-AEF5-7474B950DB26}" destId="{36CC553A-C243-4F57-933D-EA2F32BB8D71}" srcOrd="0" destOrd="0" presId="urn:microsoft.com/office/officeart/2005/8/layout/default"/>
    <dgm:cxn modelId="{098F1043-0BC3-44D3-935A-CE005FC5A4B3}" type="presParOf" srcId="{E783F895-86ED-44E2-B76B-4F489C0533A4}" destId="{95E7C1C9-D6FF-488F-A44E-92E0E7BFF678}" srcOrd="0" destOrd="0" presId="urn:microsoft.com/office/officeart/2005/8/layout/default"/>
    <dgm:cxn modelId="{3EF22013-4FCD-469C-B313-CEBE4E45BF49}" type="presParOf" srcId="{E783F895-86ED-44E2-B76B-4F489C0533A4}" destId="{2EAC735A-99FE-46A9-A0B8-8F3DF31F9CF9}" srcOrd="1" destOrd="0" presId="urn:microsoft.com/office/officeart/2005/8/layout/default"/>
    <dgm:cxn modelId="{FADE368F-9048-4A97-99DF-FD3CD90EE1B6}" type="presParOf" srcId="{E783F895-86ED-44E2-B76B-4F489C0533A4}" destId="{36CC553A-C243-4F57-933D-EA2F32BB8D71}" srcOrd="2" destOrd="0" presId="urn:microsoft.com/office/officeart/2005/8/layout/default"/>
    <dgm:cxn modelId="{E1865BB9-5638-43AE-B4E8-3E5CF8B5F80B}" type="presParOf" srcId="{E783F895-86ED-44E2-B76B-4F489C0533A4}" destId="{2F797D35-87F3-4FAC-B16B-AA2CD7239FDE}" srcOrd="3" destOrd="0" presId="urn:microsoft.com/office/officeart/2005/8/layout/default"/>
    <dgm:cxn modelId="{AF12556C-8C06-4DBE-A1B2-78AC58648153}" type="presParOf" srcId="{E783F895-86ED-44E2-B76B-4F489C0533A4}" destId="{8FB0D7A8-C5BE-4449-95E0-13ACCB255087}" srcOrd="4" destOrd="0" presId="urn:microsoft.com/office/officeart/2005/8/layout/default"/>
    <dgm:cxn modelId="{0FF1D143-5288-403C-9C21-EB5A2A82D0A2}" type="presParOf" srcId="{E783F895-86ED-44E2-B76B-4F489C0533A4}" destId="{89E4807A-E25E-4DAD-8A1F-308917AB5698}" srcOrd="5" destOrd="0" presId="urn:microsoft.com/office/officeart/2005/8/layout/default"/>
    <dgm:cxn modelId="{7B3B6F06-7770-44A5-8A71-C1EB59C04F08}" type="presParOf" srcId="{E783F895-86ED-44E2-B76B-4F489C0533A4}" destId="{B3CDB975-7486-4217-908B-803AD0C04A68}" srcOrd="6" destOrd="0" presId="urn:microsoft.com/office/officeart/2005/8/layout/default"/>
    <dgm:cxn modelId="{41AFF403-828B-4D07-9EC6-A66264929FFD}" type="presParOf" srcId="{E783F895-86ED-44E2-B76B-4F489C0533A4}" destId="{1D2590C5-77FF-430B-9E01-8D68F81B2E63}" srcOrd="7" destOrd="0" presId="urn:microsoft.com/office/officeart/2005/8/layout/default"/>
    <dgm:cxn modelId="{44345F58-8BEA-4519-95A0-DFFDEA186059}" type="presParOf" srcId="{E783F895-86ED-44E2-B76B-4F489C0533A4}" destId="{3EE31C3C-628E-4358-8CB1-06341CD8E23A}" srcOrd="8" destOrd="0" presId="urn:microsoft.com/office/officeart/2005/8/layout/default"/>
    <dgm:cxn modelId="{D1E5A562-AB52-4514-9F87-09C380F9EB96}" type="presParOf" srcId="{E783F895-86ED-44E2-B76B-4F489C0533A4}" destId="{717C228E-3BDA-4A80-AAA9-8B95B5F9208B}" srcOrd="9" destOrd="0" presId="urn:microsoft.com/office/officeart/2005/8/layout/default"/>
    <dgm:cxn modelId="{A3ADEA50-2EFE-44AA-A8AA-71A9A5DC2662}" type="presParOf" srcId="{E783F895-86ED-44E2-B76B-4F489C0533A4}" destId="{90808113-26C7-4E8A-8457-BA95AF01293F}" srcOrd="10" destOrd="0" presId="urn:microsoft.com/office/officeart/2005/8/layout/default"/>
    <dgm:cxn modelId="{F66DE1A5-BA23-471A-B246-19D72C3FA120}" type="presParOf" srcId="{E783F895-86ED-44E2-B76B-4F489C0533A4}" destId="{CCBCE0D9-8E8F-481C-B15B-465CFE7111A4}" srcOrd="11" destOrd="0" presId="urn:microsoft.com/office/officeart/2005/8/layout/default"/>
    <dgm:cxn modelId="{C9A98E2C-C5DF-4FFF-9425-BFDE410F8B54}" type="presParOf" srcId="{E783F895-86ED-44E2-B76B-4F489C0533A4}" destId="{0CA0123D-3950-4419-BC25-5D8A25E41DAC}" srcOrd="12" destOrd="0" presId="urn:microsoft.com/office/officeart/2005/8/layout/default"/>
    <dgm:cxn modelId="{1DC7FA75-E2BB-495F-8D8A-6919DE5268B6}" type="presParOf" srcId="{E783F895-86ED-44E2-B76B-4F489C0533A4}" destId="{E9D8DAE7-282B-4C67-9B3F-B364F4AE6ECE}" srcOrd="13" destOrd="0" presId="urn:microsoft.com/office/officeart/2005/8/layout/default"/>
    <dgm:cxn modelId="{CEF611D2-FC1D-4D20-A7D8-D72227E5E5F8}" type="presParOf" srcId="{E783F895-86ED-44E2-B76B-4F489C0533A4}" destId="{A7400FF1-94C0-4F64-9F7A-928EBFE18A61}" srcOrd="14" destOrd="0" presId="urn:microsoft.com/office/officeart/2005/8/layout/default"/>
    <dgm:cxn modelId="{A24AA3FA-4C73-4836-A3E9-1CF3E426F851}" type="presParOf" srcId="{E783F895-86ED-44E2-B76B-4F489C0533A4}" destId="{10AA1B72-DDDA-49A5-85A8-BE433325782B}" srcOrd="15" destOrd="0" presId="urn:microsoft.com/office/officeart/2005/8/layout/default"/>
    <dgm:cxn modelId="{4B3AF442-CCCC-4BF9-B3FF-2147F25F480B}" type="presParOf" srcId="{E783F895-86ED-44E2-B76B-4F489C0533A4}" destId="{3E4886EC-C21B-46FA-A643-16E47C5AA22E}" srcOrd="16" destOrd="0" presId="urn:microsoft.com/office/officeart/2005/8/layout/default"/>
    <dgm:cxn modelId="{D88721A6-5A8F-443D-BC3E-354840BCAA33}" type="presParOf" srcId="{E783F895-86ED-44E2-B76B-4F489C0533A4}" destId="{FCC7BFFC-98B1-4E89-9881-82EBC55C5CF9}" srcOrd="17" destOrd="0" presId="urn:microsoft.com/office/officeart/2005/8/layout/default"/>
    <dgm:cxn modelId="{D06C30C0-7302-4387-9E02-6F1B07F83EE5}" type="presParOf" srcId="{E783F895-86ED-44E2-B76B-4F489C0533A4}" destId="{F9976C9B-BDFF-478F-95ED-9AB804031F99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E7C1C9-D6FF-488F-A44E-92E0E7BFF678}">
      <dsp:nvSpPr>
        <dsp:cNvPr id="0" name=""/>
        <dsp:cNvSpPr/>
      </dsp:nvSpPr>
      <dsp:spPr>
        <a:xfrm>
          <a:off x="0" y="0"/>
          <a:ext cx="2094322" cy="125659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Famous quote</a:t>
          </a:r>
        </a:p>
      </dsp:txBody>
      <dsp:txXfrm>
        <a:off x="0" y="0"/>
        <a:ext cx="2094322" cy="1256593"/>
      </dsp:txXfrm>
    </dsp:sp>
    <dsp:sp modelId="{36CC553A-C243-4F57-933D-EA2F32BB8D71}">
      <dsp:nvSpPr>
        <dsp:cNvPr id="0" name=""/>
        <dsp:cNvSpPr/>
      </dsp:nvSpPr>
      <dsp:spPr>
        <a:xfrm>
          <a:off x="2214551" y="0"/>
          <a:ext cx="2094322" cy="125659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Most difficult languages for English speakers</a:t>
          </a:r>
        </a:p>
      </dsp:txBody>
      <dsp:txXfrm>
        <a:off x="2214551" y="0"/>
        <a:ext cx="2094322" cy="1256593"/>
      </dsp:txXfrm>
    </dsp:sp>
    <dsp:sp modelId="{8FB0D7A8-C5BE-4449-95E0-13ACCB255087}">
      <dsp:nvSpPr>
        <dsp:cNvPr id="0" name=""/>
        <dsp:cNvSpPr/>
      </dsp:nvSpPr>
      <dsp:spPr>
        <a:xfrm>
          <a:off x="4404773" y="0"/>
          <a:ext cx="2094322" cy="125659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Key differences: English vs Korean</a:t>
          </a:r>
        </a:p>
      </dsp:txBody>
      <dsp:txXfrm>
        <a:off x="4404773" y="0"/>
        <a:ext cx="2094322" cy="1256593"/>
      </dsp:txXfrm>
    </dsp:sp>
    <dsp:sp modelId="{B3CDB975-7486-4217-908B-803AD0C04A68}">
      <dsp:nvSpPr>
        <dsp:cNvPr id="0" name=""/>
        <dsp:cNvSpPr/>
      </dsp:nvSpPr>
      <dsp:spPr>
        <a:xfrm>
          <a:off x="6624357" y="0"/>
          <a:ext cx="2094322" cy="125659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Korean alphabet</a:t>
          </a:r>
        </a:p>
      </dsp:txBody>
      <dsp:txXfrm>
        <a:off x="6624357" y="0"/>
        <a:ext cx="2094322" cy="1256593"/>
      </dsp:txXfrm>
    </dsp:sp>
    <dsp:sp modelId="{3EE31C3C-628E-4358-8CB1-06341CD8E23A}">
      <dsp:nvSpPr>
        <dsp:cNvPr id="0" name=""/>
        <dsp:cNvSpPr/>
      </dsp:nvSpPr>
      <dsp:spPr>
        <a:xfrm>
          <a:off x="8832381" y="0"/>
          <a:ext cx="2094322" cy="125659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Korean syllables</a:t>
          </a:r>
        </a:p>
      </dsp:txBody>
      <dsp:txXfrm>
        <a:off x="8832381" y="0"/>
        <a:ext cx="2094322" cy="1256593"/>
      </dsp:txXfrm>
    </dsp:sp>
    <dsp:sp modelId="{90808113-26C7-4E8A-8457-BA95AF01293F}">
      <dsp:nvSpPr>
        <dsp:cNvPr id="0" name=""/>
        <dsp:cNvSpPr/>
      </dsp:nvSpPr>
      <dsp:spPr>
        <a:xfrm>
          <a:off x="1003593" y="1475858"/>
          <a:ext cx="2094322" cy="125659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Parts of speech</a:t>
          </a:r>
        </a:p>
      </dsp:txBody>
      <dsp:txXfrm>
        <a:off x="1003593" y="1475858"/>
        <a:ext cx="2094322" cy="1256593"/>
      </dsp:txXfrm>
    </dsp:sp>
    <dsp:sp modelId="{0CA0123D-3950-4419-BC25-5D8A25E41DAC}">
      <dsp:nvSpPr>
        <dsp:cNvPr id="0" name=""/>
        <dsp:cNvSpPr/>
      </dsp:nvSpPr>
      <dsp:spPr>
        <a:xfrm>
          <a:off x="3270279" y="1475858"/>
          <a:ext cx="2094322" cy="125659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Sentence structure comparison</a:t>
          </a:r>
        </a:p>
      </dsp:txBody>
      <dsp:txXfrm>
        <a:off x="3270279" y="1475858"/>
        <a:ext cx="2094322" cy="1256593"/>
      </dsp:txXfrm>
    </dsp:sp>
    <dsp:sp modelId="{A7400FF1-94C0-4F64-9F7A-928EBFE18A61}">
      <dsp:nvSpPr>
        <dsp:cNvPr id="0" name=""/>
        <dsp:cNvSpPr/>
      </dsp:nvSpPr>
      <dsp:spPr>
        <a:xfrm>
          <a:off x="5550787" y="1475858"/>
          <a:ext cx="2094322" cy="125659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Two categories of Korean grammar</a:t>
          </a:r>
        </a:p>
      </dsp:txBody>
      <dsp:txXfrm>
        <a:off x="5550787" y="1475858"/>
        <a:ext cx="2094322" cy="1256593"/>
      </dsp:txXfrm>
    </dsp:sp>
    <dsp:sp modelId="{3E4886EC-C21B-46FA-A643-16E47C5AA22E}">
      <dsp:nvSpPr>
        <dsp:cNvPr id="0" name=""/>
        <dsp:cNvSpPr/>
      </dsp:nvSpPr>
      <dsp:spPr>
        <a:xfrm>
          <a:off x="7824509" y="1475854"/>
          <a:ext cx="2094322" cy="125659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Fixed structure: English vs Korean</a:t>
          </a:r>
        </a:p>
      </dsp:txBody>
      <dsp:txXfrm>
        <a:off x="7824509" y="1475854"/>
        <a:ext cx="2094322" cy="1256593"/>
      </dsp:txXfrm>
    </dsp:sp>
    <dsp:sp modelId="{F9976C9B-BDFF-478F-95ED-9AB804031F99}">
      <dsp:nvSpPr>
        <dsp:cNvPr id="0" name=""/>
        <dsp:cNvSpPr/>
      </dsp:nvSpPr>
      <dsp:spPr>
        <a:xfrm>
          <a:off x="4404773" y="2936211"/>
          <a:ext cx="2094322" cy="125659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Color-coded flashcards activity</a:t>
          </a:r>
        </a:p>
      </dsp:txBody>
      <dsp:txXfrm>
        <a:off x="4404773" y="2936211"/>
        <a:ext cx="2094322" cy="12565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C806F5-8724-4C47-87E8-7EDE80275936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4B2F7-46FD-46F1-A2F0-4FCC569CAB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668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C971FF-EF28-4195-A575-329446EFAA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640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B4B2F7-46FD-46F1-A2F0-4FCC569CABF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1805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B4B2F7-46FD-46F1-A2F0-4FCC569CABF4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9775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B4B2F7-46FD-46F1-A2F0-4FCC569CABF4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202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3F298-8271-49AE-E0BA-10B3952A53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57DDF7-89A9-E6F1-C1F7-A6697DF045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5D4A15-BE8D-3B89-693D-542E251BB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C5844-513E-42BE-99CA-C4E0694C02BB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DDF7F4-1784-A17E-0FDE-7ECF74198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FC45A9-5028-AC25-66D2-95FCC811A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A1B5-5BB9-4095-9597-952ED6406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147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31EDB-6CAA-AD95-37EB-D2E2C0700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E7CCBA-55FE-320F-C65B-78BBDE6A9A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840408-E48F-3787-A28C-5870FEC93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C5844-513E-42BE-99CA-C4E0694C02BB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8922E8-4AEB-2C67-7B92-DD7CCCEE2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16A16B-61BA-587A-DC6D-3BA84DF6D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A1B5-5BB9-4095-9597-952ED6406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047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17F680-74A4-6DD4-4216-A56D49B974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6C2E26-F267-124D-0B95-3ACD89113C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575B5B-5CCF-E8C3-2D98-DE632336D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C5844-513E-42BE-99CA-C4E0694C02BB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3F04A0-C0B4-DD44-5C66-85CA9842E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335D14-DD84-3687-FC80-610354A01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A1B5-5BB9-4095-9597-952ED6406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4184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65A9C-5969-4080-B6B2-5F6C5ADA1A05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15C8F-067C-419A-B1F5-C9697670C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369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C04A4-DF6B-9174-7B78-33104ECFD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DE5C4-B520-C917-6009-79CB45538F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9422D4-7EB5-6DF5-AE79-4A05747E8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C5844-513E-42BE-99CA-C4E0694C02BB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3FC7E6-A570-E425-9E03-295DEDE10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8510E3-AC21-4599-DC89-DAA692598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A1B5-5BB9-4095-9597-952ED6406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359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EBE64-EA6A-DECA-F5E2-7F03EE6E9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15C2AF-C8DA-9363-0376-EAEB6E5999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E461B7-4165-F956-7934-B15952544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C5844-513E-42BE-99CA-C4E0694C02BB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FA2DE8-6216-2D2B-1975-F42A2EBB5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6EDEB3-5475-6AF9-D4D2-E7735A46E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A1B5-5BB9-4095-9597-952ED6406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793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7F1C0-D942-133A-E776-A911FC11F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0D4FD-8FD5-26E7-64D3-B1A598782C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52659E-1C64-B731-6A47-71A8EC4ACE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625958-32D9-76EF-7444-81083847B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C5844-513E-42BE-99CA-C4E0694C02BB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A5698A-FCBC-DB1C-7EAC-72A7E8F53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61B5C6-1082-6A01-3E42-8F62CE9C0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A1B5-5BB9-4095-9597-952ED6406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133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0ECB5-C34A-F62B-F565-04749670B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21A7BC-F557-D99D-CB51-08DB3344EB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0C9C91-951D-29C2-B116-9491BE0173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1EAB05-95A2-9163-3407-2180501727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4C03A8-70A3-5473-BE5E-4516DD9DB8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5F9E58-3D41-D86C-05F6-451E1DA54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C5844-513E-42BE-99CA-C4E0694C02BB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487918-4F59-04D3-CE24-2060CD452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7BD717-1152-DF53-7C0D-BBA49E74C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A1B5-5BB9-4095-9597-952ED6406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306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B5DD3-F340-0762-0553-9DAE18083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49AD95-0B51-0862-204F-D157D9A3B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C5844-513E-42BE-99CA-C4E0694C02BB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1E4A01-A594-9772-05D7-44CEFAFDF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99A88C-74EF-2331-01F5-0905CA686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A1B5-5BB9-4095-9597-952ED6406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864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9DD6F-8747-C607-F5C3-E8E717F73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C5844-513E-42BE-99CA-C4E0694C02BB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58FBB7-89E9-0609-02F3-2E8AFCDF2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49CA55-6EF1-24FF-24FC-0F134F718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A1B5-5BB9-4095-9597-952ED6406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44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32995-BA4E-0155-FB90-A201272CE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08B7A0-B794-5C38-991B-A7ACB8DA0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0AFF81-256C-6CF3-D47A-BDEFFAB98A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ED0983-1CAC-1AEA-06F4-C774935DD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C5844-513E-42BE-99CA-C4E0694C02BB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F06AF6-C436-DC39-E1A7-666162AD2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6CA874-1E60-3CF0-D90F-84E4DDDB8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A1B5-5BB9-4095-9597-952ED6406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797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C9850-4E40-DF28-3262-3FED197C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541CB0-38DF-934A-B991-9D7E2F5A86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48480F-8027-8D0B-A0FB-9DE30EA6D5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DCA2D9-2882-C4F2-E5EF-097537BB0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C5844-513E-42BE-99CA-C4E0694C02BB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FEC895-C439-9CA6-3EE2-14FB962E0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8CDE58-D46A-B4C8-1136-6D7C91BFB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A1B5-5BB9-4095-9597-952ED6406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201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97D0DB-85FC-E190-94D7-0DE0F819A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34535F-4276-3648-309E-3B2DDC5499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7EFAE-73BD-61CA-737C-6B362BF71D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A2C5844-513E-42BE-99CA-C4E0694C02BB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21BEDD-B5D4-DEFB-3A00-2BC8DB6E0A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7DA173-CF75-5993-D868-81E7580EE4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94A1B5-5BB9-4095-9597-952ED6406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009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93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65A9C-5969-4080-B6B2-5F6C5ADA1A05}" type="datetimeFigureOut">
              <a:rPr lang="en-US" smtClean="0"/>
              <a:t>5/9/2025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15C8F-067C-419A-B1F5-C9697670C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48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gko@kennesaw.edu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DD40924-2878-9955-7985-FD3F2D75487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AE1594C-E69E-1948-9561-19B0E9648CC1}"/>
              </a:ext>
            </a:extLst>
          </p:cNvPr>
          <p:cNvSpPr/>
          <p:nvPr/>
        </p:nvSpPr>
        <p:spPr>
          <a:xfrm>
            <a:off x="308919" y="222422"/>
            <a:ext cx="11541211" cy="6363729"/>
          </a:xfrm>
          <a:prstGeom prst="roundRect">
            <a:avLst>
              <a:gd name="adj" fmla="val 5211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25777F-2AE2-7F74-A5E6-B166762D34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196505"/>
            <a:ext cx="12192000" cy="2387600"/>
          </a:xfrm>
        </p:spPr>
        <p:txBody>
          <a:bodyPr>
            <a:normAutofit/>
          </a:bodyPr>
          <a:lstStyle/>
          <a:p>
            <a:r>
              <a:rPr lang="en-US" sz="88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Easy Korean </a:t>
            </a:r>
            <a:br>
              <a:rPr lang="en-US" dirty="0"/>
            </a:br>
            <a:r>
              <a:rPr lang="en-US" sz="4800" dirty="0"/>
              <a:t>with</a:t>
            </a:r>
            <a:r>
              <a:rPr lang="en-US" dirty="0"/>
              <a:t> </a:t>
            </a:r>
            <a:r>
              <a:rPr lang="en-US" b="1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Color-coded Flashcards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50BA7C-1E9D-A686-FFE3-9E669D4221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76180"/>
            <a:ext cx="9144000" cy="1655762"/>
          </a:xfrm>
        </p:spPr>
        <p:txBody>
          <a:bodyPr/>
          <a:lstStyle/>
          <a:p>
            <a:r>
              <a:rPr lang="en-US" dirty="0"/>
              <a:t>Improving language learning through sentence structure awareness and visual aids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28259F9-6F6D-ADAD-2CE0-4151A58EF70A}"/>
              </a:ext>
            </a:extLst>
          </p:cNvPr>
          <p:cNvSpPr txBox="1"/>
          <p:nvPr/>
        </p:nvSpPr>
        <p:spPr>
          <a:xfrm>
            <a:off x="-16476" y="5519043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Grace E. Ko </a:t>
            </a:r>
          </a:p>
          <a:p>
            <a:pPr algn="ctr"/>
            <a:r>
              <a:rPr lang="en-US" dirty="0"/>
              <a:t>Department of World Languages and Cultures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3130089-D4C6-BCB2-AB6E-5FD1EABD8D65}"/>
              </a:ext>
            </a:extLst>
          </p:cNvPr>
          <p:cNvSpPr txBox="1"/>
          <p:nvPr/>
        </p:nvSpPr>
        <p:spPr>
          <a:xfrm>
            <a:off x="1524000" y="701586"/>
            <a:ext cx="9144001" cy="369332"/>
          </a:xfrm>
          <a:prstGeom prst="rect">
            <a:avLst/>
          </a:prstGeom>
          <a:solidFill>
            <a:srgbClr val="FFCC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2025 KSU Radow College Student Success Summit</a:t>
            </a:r>
          </a:p>
        </p:txBody>
      </p:sp>
    </p:spTree>
    <p:extLst>
      <p:ext uri="{BB962C8B-B14F-4D97-AF65-F5344CB8AC3E}">
        <p14:creationId xmlns:p14="http://schemas.microsoft.com/office/powerpoint/2010/main" val="13594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3E43424-93CF-430C-B804-2C4329B7D2AD}"/>
              </a:ext>
            </a:extLst>
          </p:cNvPr>
          <p:cNvSpPr txBox="1">
            <a:spLocks/>
          </p:cNvSpPr>
          <p:nvPr/>
        </p:nvSpPr>
        <p:spPr bwMode="auto">
          <a:xfrm>
            <a:off x="0" y="132168"/>
            <a:ext cx="12192000" cy="99834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>
            <a:innerShdw blurRad="114300">
              <a:prstClr val="black"/>
            </a:innerShdw>
            <a:softEdge rad="317500"/>
          </a:effectLst>
        </p:spPr>
        <p:txBody>
          <a:bodyPr anchor="ctr"/>
          <a:lstStyle/>
          <a:p>
            <a:pPr eaLnBrk="1" latinLnBrk="1" hangingPunct="1">
              <a:defRPr/>
            </a:pPr>
            <a:r>
              <a:rPr lang="en-US" sz="6600" b="1" dirty="0">
                <a:solidFill>
                  <a:srgbClr val="002060"/>
                </a:solidFill>
                <a:latin typeface="Malgun Gothic" panose="020B0503020000020004" pitchFamily="34" charset="-127"/>
                <a:ea typeface="Malgun Gothic" panose="020B0503020000020004" pitchFamily="34" charset="-127"/>
                <a:cs typeface="+mj-cs"/>
              </a:rPr>
              <a:t> 9 </a:t>
            </a:r>
            <a:r>
              <a:rPr lang="en-US" sz="6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lgun Gothic" panose="020B0503020000020004" pitchFamily="34" charset="-127"/>
                <a:ea typeface="Malgun Gothic" panose="020B0503020000020004" pitchFamily="34" charset="-127"/>
                <a:cs typeface="+mj-cs"/>
              </a:rPr>
              <a:t>Parts of Speech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A13ED48-2603-4E68-ABE3-944028FB6965}"/>
              </a:ext>
            </a:extLst>
          </p:cNvPr>
          <p:cNvSpPr/>
          <p:nvPr/>
        </p:nvSpPr>
        <p:spPr>
          <a:xfrm>
            <a:off x="426720" y="1080054"/>
            <a:ext cx="841248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Verdana" panose="020B0604030504040204" pitchFamily="34" charset="0"/>
                <a:ea typeface="Times New Roman" panose="02020603050405020304" pitchFamily="18" charset="0"/>
              </a:rPr>
              <a:t>Sentences are made with words. Based on the function, all words are classified into the following subgroups. </a:t>
            </a:r>
          </a:p>
          <a:p>
            <a:endParaRPr lang="en-US" sz="2400" b="1" dirty="0">
              <a:effectLst/>
              <a:latin typeface="Verdana" panose="020B060403050404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endParaRPr lang="en-US" sz="2000" b="1" dirty="0">
              <a:effectLst/>
              <a:latin typeface="Verdana" panose="020B060403050404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7332DC8F-7183-4AA0-90D8-F15382C4E5C3}"/>
              </a:ext>
            </a:extLst>
          </p:cNvPr>
          <p:cNvSpPr/>
          <p:nvPr/>
        </p:nvSpPr>
        <p:spPr>
          <a:xfrm>
            <a:off x="3662679" y="2342584"/>
            <a:ext cx="2824481" cy="21728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</a:rPr>
              <a:t>Substantives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Noun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Pronoun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Numeral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6AC7B16F-5F04-4A59-8EA5-C0D3BCECDD83}"/>
              </a:ext>
            </a:extLst>
          </p:cNvPr>
          <p:cNvSpPr/>
          <p:nvPr/>
        </p:nvSpPr>
        <p:spPr>
          <a:xfrm>
            <a:off x="6487160" y="2757450"/>
            <a:ext cx="2082799" cy="137894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</a:rPr>
              <a:t>Relatives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Particle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6944B9ED-9781-4569-8E80-B731C4CE6DF3}"/>
              </a:ext>
            </a:extLst>
          </p:cNvPr>
          <p:cNvSpPr/>
          <p:nvPr/>
        </p:nvSpPr>
        <p:spPr>
          <a:xfrm>
            <a:off x="3662678" y="4725658"/>
            <a:ext cx="3957322" cy="180707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/>
              <a:t>Declinable Words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/>
              <a:t>Verb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/>
              <a:t>Adjective                   (= Descriptive Verb)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A52AC1CD-A6ED-4D29-A278-5CAB0293D2C2}"/>
              </a:ext>
            </a:extLst>
          </p:cNvPr>
          <p:cNvSpPr/>
          <p:nvPr/>
        </p:nvSpPr>
        <p:spPr>
          <a:xfrm>
            <a:off x="281941" y="4725658"/>
            <a:ext cx="2931159" cy="180707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</a:rPr>
              <a:t>Modifier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Pre-noun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Adverb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46B34A84-9082-47F5-8A5F-987F4EA5E36A}"/>
              </a:ext>
            </a:extLst>
          </p:cNvPr>
          <p:cNvSpPr/>
          <p:nvPr/>
        </p:nvSpPr>
        <p:spPr>
          <a:xfrm>
            <a:off x="281941" y="2695079"/>
            <a:ext cx="2931159" cy="1592715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/>
              <a:t>Independent Words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800" dirty="0"/>
              <a:t>Interjection</a:t>
            </a:r>
          </a:p>
        </p:txBody>
      </p:sp>
      <p:sp>
        <p:nvSpPr>
          <p:cNvPr id="23" name="Rectangle: Folded Corner 22">
            <a:extLst>
              <a:ext uri="{FF2B5EF4-FFF2-40B4-BE49-F238E27FC236}">
                <a16:creationId xmlns:a16="http://schemas.microsoft.com/office/drawing/2014/main" id="{80A9A99B-2FDD-4F38-8C18-F740A4D38462}"/>
              </a:ext>
            </a:extLst>
          </p:cNvPr>
          <p:cNvSpPr/>
          <p:nvPr/>
        </p:nvSpPr>
        <p:spPr>
          <a:xfrm>
            <a:off x="8940800" y="151475"/>
            <a:ext cx="3048000" cy="4400206"/>
          </a:xfrm>
          <a:prstGeom prst="foldedCorner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96875" indent="-223838"/>
            <a:r>
              <a:rPr lang="en-US" sz="3200" dirty="0">
                <a:solidFill>
                  <a:schemeClr val="tx1"/>
                </a:solidFill>
              </a:rPr>
              <a:t>English: 8 parts of speech</a:t>
            </a:r>
            <a:r>
              <a:rPr lang="en-US" dirty="0"/>
              <a:t> </a:t>
            </a:r>
          </a:p>
          <a:p>
            <a:pPr marL="396875" indent="-223838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Noun</a:t>
            </a:r>
          </a:p>
          <a:p>
            <a:pPr marL="396875" indent="-223838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Pronoun</a:t>
            </a:r>
          </a:p>
          <a:p>
            <a:pPr marL="396875" indent="-223838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Verb</a:t>
            </a:r>
          </a:p>
          <a:p>
            <a:pPr marL="396875" indent="-223838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Adjective</a:t>
            </a:r>
          </a:p>
          <a:p>
            <a:pPr marL="396875" indent="-223838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Adverb</a:t>
            </a:r>
          </a:p>
          <a:p>
            <a:pPr marL="396875" indent="-223838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Preposition</a:t>
            </a:r>
          </a:p>
          <a:p>
            <a:pPr marL="396875" indent="-223838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Conjunction</a:t>
            </a:r>
          </a:p>
          <a:p>
            <a:pPr marL="396875" indent="-223838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 Interjection</a:t>
            </a:r>
          </a:p>
        </p:txBody>
      </p:sp>
    </p:spTree>
    <p:extLst>
      <p:ext uri="{BB962C8B-B14F-4D97-AF65-F5344CB8AC3E}">
        <p14:creationId xmlns:p14="http://schemas.microsoft.com/office/powerpoint/2010/main" val="966574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208534"/>
    </mc:Choice>
    <mc:Fallback xmlns="">
      <p:transition advTm="208534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E4B1B45-6554-B696-B21E-529F8C9AC37E}"/>
              </a:ext>
            </a:extLst>
          </p:cNvPr>
          <p:cNvSpPr txBox="1"/>
          <p:nvPr/>
        </p:nvSpPr>
        <p:spPr>
          <a:xfrm>
            <a:off x="5165360" y="3182506"/>
            <a:ext cx="6833286" cy="13342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6000" dirty="0">
                <a:sym typeface="Wingdings" panose="05000000000000000000" pitchFamily="2" charset="2"/>
              </a:rPr>
              <a:t>=</a:t>
            </a:r>
            <a:r>
              <a:rPr lang="en-US" altLang="ko-KR" sz="6000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ko-KR" altLang="en-US" sz="6000" dirty="0">
                <a:solidFill>
                  <a:srgbClr val="FF0000"/>
                </a:solidFill>
              </a:rPr>
              <a:t>김치</a:t>
            </a:r>
            <a:r>
              <a:rPr lang="ko-KR" altLang="en-US" sz="6000" dirty="0"/>
              <a:t> 저 </a:t>
            </a:r>
            <a:r>
              <a:rPr lang="ko-KR" altLang="en-US" sz="6000" dirty="0">
                <a:solidFill>
                  <a:srgbClr val="00B050"/>
                </a:solidFill>
              </a:rPr>
              <a:t>먹어요</a:t>
            </a:r>
            <a:r>
              <a:rPr lang="en-US" altLang="ko-KR" sz="6000" dirty="0"/>
              <a:t>.</a:t>
            </a:r>
            <a:endParaRPr lang="en-US" sz="60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EFF655C-C62C-8B39-38A2-1ECE0E1A09BF}"/>
              </a:ext>
            </a:extLst>
          </p:cNvPr>
          <p:cNvSpPr txBox="1"/>
          <p:nvPr/>
        </p:nvSpPr>
        <p:spPr>
          <a:xfrm>
            <a:off x="5337225" y="1886111"/>
            <a:ext cx="6235720" cy="13342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6000" dirty="0"/>
              <a:t>저 </a:t>
            </a:r>
            <a:r>
              <a:rPr lang="ko-KR" altLang="en-US" sz="6000" dirty="0">
                <a:solidFill>
                  <a:srgbClr val="FF0000"/>
                </a:solidFill>
              </a:rPr>
              <a:t>김치</a:t>
            </a:r>
            <a:r>
              <a:rPr lang="ko-KR" altLang="en-US" sz="6000" dirty="0"/>
              <a:t> </a:t>
            </a:r>
            <a:r>
              <a:rPr lang="ko-KR" altLang="en-US" sz="6000" dirty="0">
                <a:solidFill>
                  <a:srgbClr val="00B050"/>
                </a:solidFill>
              </a:rPr>
              <a:t>먹어요</a:t>
            </a:r>
            <a:r>
              <a:rPr lang="en-US" altLang="ko-KR" sz="6000" dirty="0"/>
              <a:t>.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871BE9B-BCF4-6F58-0347-D835462AF0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0943403"/>
              </p:ext>
            </p:extLst>
          </p:nvPr>
        </p:nvGraphicFramePr>
        <p:xfrm>
          <a:off x="615879" y="1087532"/>
          <a:ext cx="10957066" cy="35658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61602">
                  <a:extLst>
                    <a:ext uri="{9D8B030D-6E8A-4147-A177-3AD203B41FA5}">
                      <a16:colId xmlns:a16="http://schemas.microsoft.com/office/drawing/2014/main" val="284262380"/>
                    </a:ext>
                  </a:extLst>
                </a:gridCol>
                <a:gridCol w="6395464">
                  <a:extLst>
                    <a:ext uri="{9D8B030D-6E8A-4147-A177-3AD203B41FA5}">
                      <a16:colId xmlns:a16="http://schemas.microsoft.com/office/drawing/2014/main" val="4741585"/>
                    </a:ext>
                  </a:extLst>
                </a:gridCol>
              </a:tblGrid>
              <a:tr h="901906">
                <a:tc>
                  <a:txBody>
                    <a:bodyPr/>
                    <a:lstStyle/>
                    <a:p>
                      <a:r>
                        <a:rPr lang="en-US" sz="2400" dirty="0"/>
                        <a:t>English: </a:t>
                      </a:r>
                      <a:r>
                        <a:rPr lang="en-US" sz="4400" dirty="0"/>
                        <a:t>S-</a:t>
                      </a:r>
                      <a:r>
                        <a:rPr lang="en-US" sz="4400" dirty="0">
                          <a:solidFill>
                            <a:srgbClr val="00B050"/>
                          </a:solidFill>
                        </a:rPr>
                        <a:t>V</a:t>
                      </a:r>
                      <a:r>
                        <a:rPr lang="en-US" sz="4400" dirty="0"/>
                        <a:t>-</a:t>
                      </a:r>
                      <a:r>
                        <a:rPr lang="en-US" sz="4400" dirty="0">
                          <a:solidFill>
                            <a:srgbClr val="FF0000"/>
                          </a:solidFill>
                        </a:rPr>
                        <a:t>O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Korean: </a:t>
                      </a:r>
                      <a:r>
                        <a:rPr lang="en-US" sz="4400" dirty="0">
                          <a:solidFill>
                            <a:srgbClr val="00B050"/>
                          </a:solidFill>
                        </a:rPr>
                        <a:t>V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 always come at the end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998400"/>
                  </a:ext>
                </a:extLst>
              </a:tr>
              <a:tr h="2663940">
                <a:tc>
                  <a:txBody>
                    <a:bodyPr/>
                    <a:lstStyle/>
                    <a:p>
                      <a:endParaRPr lang="en-US" sz="6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2145833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837CF8D2-53EC-BD42-11B7-39BEC3042510}"/>
              </a:ext>
            </a:extLst>
          </p:cNvPr>
          <p:cNvSpPr/>
          <p:nvPr/>
        </p:nvSpPr>
        <p:spPr>
          <a:xfrm>
            <a:off x="7994823" y="2191427"/>
            <a:ext cx="2360140" cy="897924"/>
          </a:xfrm>
          <a:prstGeom prst="rect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D1E052-C6BC-6F13-655C-348AF492450E}"/>
              </a:ext>
            </a:extLst>
          </p:cNvPr>
          <p:cNvSpPr/>
          <p:nvPr/>
        </p:nvSpPr>
        <p:spPr>
          <a:xfrm>
            <a:off x="8402596" y="3500721"/>
            <a:ext cx="2323070" cy="897924"/>
          </a:xfrm>
          <a:prstGeom prst="rect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506F03-38A0-EA14-80B8-9B1BC7891A36}"/>
              </a:ext>
            </a:extLst>
          </p:cNvPr>
          <p:cNvSpPr txBox="1"/>
          <p:nvPr/>
        </p:nvSpPr>
        <p:spPr>
          <a:xfrm>
            <a:off x="615880" y="254890"/>
            <a:ext cx="11572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Sentence Structure Comparison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5E8046-D251-F969-6C07-6F9A7D8A6AB8}"/>
              </a:ext>
            </a:extLst>
          </p:cNvPr>
          <p:cNvSpPr txBox="1"/>
          <p:nvPr/>
        </p:nvSpPr>
        <p:spPr>
          <a:xfrm>
            <a:off x="615879" y="5354969"/>
            <a:ext cx="10957066" cy="1104245"/>
          </a:xfrm>
          <a:prstGeom prst="doubleWave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* In Korean, there is no fixed position for the subject or object. The elements of a sentence can be interchanged freely. However, the main verb always comes last.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9C85346-40A7-A492-B0B6-347068E91EAA}"/>
              </a:ext>
            </a:extLst>
          </p:cNvPr>
          <p:cNvSpPr txBox="1"/>
          <p:nvPr/>
        </p:nvSpPr>
        <p:spPr>
          <a:xfrm>
            <a:off x="615879" y="2030183"/>
            <a:ext cx="454924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6000" dirty="0"/>
              <a:t>I </a:t>
            </a:r>
            <a:r>
              <a:rPr lang="en-US" sz="6000" dirty="0">
                <a:solidFill>
                  <a:srgbClr val="00B050"/>
                </a:solidFill>
              </a:rPr>
              <a:t>eat</a:t>
            </a:r>
            <a:r>
              <a:rPr lang="en-US" sz="6000" dirty="0"/>
              <a:t> </a:t>
            </a:r>
            <a:r>
              <a:rPr lang="en-US" sz="6000" dirty="0">
                <a:solidFill>
                  <a:srgbClr val="FF0000"/>
                </a:solidFill>
              </a:rPr>
              <a:t>kimchi</a:t>
            </a:r>
            <a:r>
              <a:rPr lang="en-US" sz="6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07873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4" grpId="0" animBg="1"/>
      <p:bldP spid="5" grpId="0" animBg="1"/>
      <p:bldP spid="7" grpId="0" animBg="1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croll: Horizontal 11">
            <a:extLst>
              <a:ext uri="{FF2B5EF4-FFF2-40B4-BE49-F238E27FC236}">
                <a16:creationId xmlns:a16="http://schemas.microsoft.com/office/drawing/2014/main" id="{B019A076-4FED-D200-F1B7-DB0E71BFB0EF}"/>
              </a:ext>
            </a:extLst>
          </p:cNvPr>
          <p:cNvSpPr/>
          <p:nvPr/>
        </p:nvSpPr>
        <p:spPr>
          <a:xfrm>
            <a:off x="1818440" y="1150783"/>
            <a:ext cx="3836021" cy="1266979"/>
          </a:xfrm>
          <a:prstGeom prst="horizontalScroll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1. Noun + Particle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9D58EC6-E016-E974-63CF-2CFA3781D176}"/>
              </a:ext>
            </a:extLst>
          </p:cNvPr>
          <p:cNvSpPr txBox="1"/>
          <p:nvPr/>
        </p:nvSpPr>
        <p:spPr>
          <a:xfrm>
            <a:off x="615880" y="254890"/>
            <a:ext cx="11572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 categories of Korean Grammar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45E59B0-CA81-A594-DF53-0BD6D2D37EDE}"/>
              </a:ext>
            </a:extLst>
          </p:cNvPr>
          <p:cNvSpPr/>
          <p:nvPr/>
        </p:nvSpPr>
        <p:spPr>
          <a:xfrm>
            <a:off x="653415" y="2805275"/>
            <a:ext cx="2312671" cy="10170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4800" dirty="0"/>
              <a:t>저</a:t>
            </a:r>
            <a:endParaRPr lang="en-US" sz="48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FD60B1E-F247-5F68-134B-07C158025FD5}"/>
              </a:ext>
            </a:extLst>
          </p:cNvPr>
          <p:cNvSpPr/>
          <p:nvPr/>
        </p:nvSpPr>
        <p:spPr>
          <a:xfrm>
            <a:off x="2966087" y="2805275"/>
            <a:ext cx="1075038" cy="101703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4800" dirty="0"/>
              <a:t>는</a:t>
            </a:r>
            <a:endParaRPr lang="en-US" sz="48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44AA614-A9DA-91D8-5BDB-062F6E6F3F8C}"/>
              </a:ext>
            </a:extLst>
          </p:cNvPr>
          <p:cNvSpPr/>
          <p:nvPr/>
        </p:nvSpPr>
        <p:spPr>
          <a:xfrm>
            <a:off x="4498326" y="2805275"/>
            <a:ext cx="2312671" cy="10170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4800" dirty="0"/>
              <a:t>김치</a:t>
            </a:r>
            <a:endParaRPr lang="en-US" sz="48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AF1D1F-FB76-C722-E7CF-4D80F8A9E4E5}"/>
              </a:ext>
            </a:extLst>
          </p:cNvPr>
          <p:cNvSpPr/>
          <p:nvPr/>
        </p:nvSpPr>
        <p:spPr>
          <a:xfrm>
            <a:off x="6810998" y="2805275"/>
            <a:ext cx="1075038" cy="101703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4800" dirty="0"/>
              <a:t>를</a:t>
            </a:r>
            <a:endParaRPr lang="en-US" sz="48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29219CC-FFC9-3D5E-FC69-219CCABFFEF2}"/>
              </a:ext>
            </a:extLst>
          </p:cNvPr>
          <p:cNvSpPr/>
          <p:nvPr/>
        </p:nvSpPr>
        <p:spPr>
          <a:xfrm>
            <a:off x="8357753" y="2805274"/>
            <a:ext cx="2312671" cy="101703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4800" dirty="0"/>
              <a:t>먹</a:t>
            </a:r>
            <a:r>
              <a:rPr lang="ko-KR" altLang="en-US" sz="4800" dirty="0">
                <a:solidFill>
                  <a:srgbClr val="FF0000"/>
                </a:solidFill>
              </a:rPr>
              <a:t>어요</a:t>
            </a:r>
            <a:endParaRPr lang="en-US" sz="4800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DD1A2B-DD3A-2384-12CF-4FD24C660147}"/>
              </a:ext>
            </a:extLst>
          </p:cNvPr>
          <p:cNvSpPr txBox="1"/>
          <p:nvPr/>
        </p:nvSpPr>
        <p:spPr>
          <a:xfrm>
            <a:off x="653414" y="2482961"/>
            <a:ext cx="446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AAC1684-1C6C-72E9-05E9-291AB4E17F0C}"/>
              </a:ext>
            </a:extLst>
          </p:cNvPr>
          <p:cNvSpPr txBox="1"/>
          <p:nvPr/>
        </p:nvSpPr>
        <p:spPr>
          <a:xfrm>
            <a:off x="2211526" y="2469262"/>
            <a:ext cx="754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</a:t>
            </a:r>
            <a:r>
              <a:rPr lang="en-US" dirty="0" err="1"/>
              <a:t>jeo</a:t>
            </a:r>
            <a:r>
              <a:rPr lang="en-US" dirty="0"/>
              <a:t>]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68FCA15-B148-039A-9121-1387CF3B90ED}"/>
              </a:ext>
            </a:extLst>
          </p:cNvPr>
          <p:cNvSpPr txBox="1"/>
          <p:nvPr/>
        </p:nvSpPr>
        <p:spPr>
          <a:xfrm>
            <a:off x="4498325" y="2495028"/>
            <a:ext cx="10750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kimchi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051D7CE-08D4-19AF-CE99-E66876A2879D}"/>
              </a:ext>
            </a:extLst>
          </p:cNvPr>
          <p:cNvSpPr txBox="1"/>
          <p:nvPr/>
        </p:nvSpPr>
        <p:spPr>
          <a:xfrm>
            <a:off x="2966086" y="2417762"/>
            <a:ext cx="446336" cy="51935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7C99EF3-A337-C180-0022-31B367CFD5F9}"/>
              </a:ext>
            </a:extLst>
          </p:cNvPr>
          <p:cNvSpPr txBox="1"/>
          <p:nvPr/>
        </p:nvSpPr>
        <p:spPr>
          <a:xfrm>
            <a:off x="3287595" y="2486043"/>
            <a:ext cx="889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</a:t>
            </a:r>
            <a:r>
              <a:rPr lang="en-US" dirty="0" err="1"/>
              <a:t>neun</a:t>
            </a:r>
            <a:r>
              <a:rPr lang="en-US" dirty="0"/>
              <a:t>]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5EB6AF0-5E7A-451B-AD24-1E15DB83E46F}"/>
              </a:ext>
            </a:extLst>
          </p:cNvPr>
          <p:cNvSpPr txBox="1"/>
          <p:nvPr/>
        </p:nvSpPr>
        <p:spPr>
          <a:xfrm>
            <a:off x="8357753" y="2466092"/>
            <a:ext cx="868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 eat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E7B46B4-6BC4-63C3-D79C-6CF1711355B9}"/>
              </a:ext>
            </a:extLst>
          </p:cNvPr>
          <p:cNvSpPr txBox="1"/>
          <p:nvPr/>
        </p:nvSpPr>
        <p:spPr>
          <a:xfrm>
            <a:off x="7268198" y="2470560"/>
            <a:ext cx="754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</a:t>
            </a:r>
            <a:r>
              <a:rPr lang="en-US" dirty="0" err="1"/>
              <a:t>reul</a:t>
            </a:r>
            <a:r>
              <a:rPr lang="en-US" dirty="0"/>
              <a:t>]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09E0219-554E-45E5-390D-41BC953155FF}"/>
              </a:ext>
            </a:extLst>
          </p:cNvPr>
          <p:cNvSpPr txBox="1"/>
          <p:nvPr/>
        </p:nvSpPr>
        <p:spPr>
          <a:xfrm>
            <a:off x="6812570" y="2348001"/>
            <a:ext cx="446336" cy="519351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1E0CC02-7AD7-20E1-8EE4-43B2E07136D0}"/>
              </a:ext>
            </a:extLst>
          </p:cNvPr>
          <p:cNvSpPr txBox="1"/>
          <p:nvPr/>
        </p:nvSpPr>
        <p:spPr>
          <a:xfrm>
            <a:off x="9312410" y="2461930"/>
            <a:ext cx="1509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</a:t>
            </a:r>
            <a:r>
              <a:rPr lang="en-US" dirty="0" err="1"/>
              <a:t>meo</a:t>
            </a:r>
            <a:r>
              <a:rPr lang="en-US" dirty="0"/>
              <a:t>-geo-</a:t>
            </a:r>
            <a:r>
              <a:rPr lang="en-US" dirty="0" err="1"/>
              <a:t>yo</a:t>
            </a:r>
            <a:r>
              <a:rPr lang="en-US" dirty="0"/>
              <a:t>]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1CA1D26-1447-5049-DDA0-B37DC61FCEC2}"/>
              </a:ext>
            </a:extLst>
          </p:cNvPr>
          <p:cNvSpPr txBox="1"/>
          <p:nvPr/>
        </p:nvSpPr>
        <p:spPr>
          <a:xfrm>
            <a:off x="7439344" y="5293718"/>
            <a:ext cx="425324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o-KR" altLang="en-US" sz="3200" dirty="0"/>
              <a:t>먹</a:t>
            </a:r>
            <a:r>
              <a:rPr lang="ko-KR" altLang="en-US" sz="3200" dirty="0">
                <a:solidFill>
                  <a:srgbClr val="FF0000"/>
                </a:solidFill>
              </a:rPr>
              <a:t>다</a:t>
            </a:r>
            <a:r>
              <a:rPr lang="en-US" altLang="ko-KR" sz="3200" dirty="0"/>
              <a:t>/</a:t>
            </a:r>
            <a:r>
              <a:rPr lang="ko-KR" altLang="en-US" sz="3200" dirty="0"/>
              <a:t>먹</a:t>
            </a:r>
            <a:r>
              <a:rPr lang="ko-KR" altLang="en-US" sz="3200" dirty="0">
                <a:solidFill>
                  <a:srgbClr val="FF0000"/>
                </a:solidFill>
              </a:rPr>
              <a:t>습니다</a:t>
            </a:r>
            <a:r>
              <a:rPr lang="en-US" sz="3200" dirty="0"/>
              <a:t> </a:t>
            </a:r>
          </a:p>
        </p:txBody>
      </p:sp>
      <p:sp>
        <p:nvSpPr>
          <p:cNvPr id="21" name="Scroll: Horizontal 20">
            <a:extLst>
              <a:ext uri="{FF2B5EF4-FFF2-40B4-BE49-F238E27FC236}">
                <a16:creationId xmlns:a16="http://schemas.microsoft.com/office/drawing/2014/main" id="{14B3CF5F-59C4-0B78-86AE-3ACC6EDDED20}"/>
              </a:ext>
            </a:extLst>
          </p:cNvPr>
          <p:cNvSpPr/>
          <p:nvPr/>
        </p:nvSpPr>
        <p:spPr>
          <a:xfrm>
            <a:off x="7467400" y="4026739"/>
            <a:ext cx="3982920" cy="1266979"/>
          </a:xfrm>
          <a:prstGeom prst="horizontalScroll">
            <a:avLst/>
          </a:prstGeom>
          <a:solidFill>
            <a:schemeClr val="accent6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2. Verb Conjugation</a:t>
            </a:r>
          </a:p>
        </p:txBody>
      </p:sp>
    </p:spTree>
    <p:extLst>
      <p:ext uri="{BB962C8B-B14F-4D97-AF65-F5344CB8AC3E}">
        <p14:creationId xmlns:p14="http://schemas.microsoft.com/office/powerpoint/2010/main" val="973792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" grpId="0" animBg="1"/>
      <p:bldP spid="6" grpId="0" animBg="1"/>
      <p:bldP spid="9" grpId="0" animBg="1"/>
      <p:bldP spid="10" grpId="0" animBg="1"/>
      <p:bldP spid="11" grpId="0" animBg="1"/>
      <p:bldP spid="5" grpId="0"/>
      <p:bldP spid="7" grpId="0"/>
      <p:bldP spid="13" grpId="0"/>
      <p:bldP spid="14" grpId="0" animBg="1"/>
      <p:bldP spid="15" grpId="0"/>
      <p:bldP spid="16" grpId="0"/>
      <p:bldP spid="17" grpId="0"/>
      <p:bldP spid="18" grpId="0" animBg="1"/>
      <p:bldP spid="19" grpId="0"/>
      <p:bldP spid="20" grpId="0"/>
      <p:bldP spid="2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9B5A0E-1CF8-4627-869B-B4A6787F72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>
            <a:extLst>
              <a:ext uri="{FF2B5EF4-FFF2-40B4-BE49-F238E27FC236}">
                <a16:creationId xmlns:a16="http://schemas.microsoft.com/office/drawing/2014/main" id="{66FE7C37-7351-1755-758B-31A02A918D2F}"/>
              </a:ext>
            </a:extLst>
          </p:cNvPr>
          <p:cNvSpPr/>
          <p:nvPr/>
        </p:nvSpPr>
        <p:spPr>
          <a:xfrm>
            <a:off x="-11450" y="803828"/>
            <a:ext cx="5765779" cy="605417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C976F3E-45D1-4D21-549E-141D34BA7CD0}"/>
              </a:ext>
            </a:extLst>
          </p:cNvPr>
          <p:cNvSpPr/>
          <p:nvPr/>
        </p:nvSpPr>
        <p:spPr>
          <a:xfrm>
            <a:off x="10144585" y="3268630"/>
            <a:ext cx="1808470" cy="1033670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Verb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A3FC2F6-199B-7C13-B182-02828E25101D}"/>
              </a:ext>
            </a:extLst>
          </p:cNvPr>
          <p:cNvSpPr/>
          <p:nvPr/>
        </p:nvSpPr>
        <p:spPr>
          <a:xfrm>
            <a:off x="6721036" y="892665"/>
            <a:ext cx="1417983" cy="649961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Topic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6B618EE-692E-765C-F5A9-2D81C0C1FF21}"/>
              </a:ext>
            </a:extLst>
          </p:cNvPr>
          <p:cNvSpPr/>
          <p:nvPr/>
        </p:nvSpPr>
        <p:spPr>
          <a:xfrm>
            <a:off x="6721037" y="1661907"/>
            <a:ext cx="1417983" cy="649962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Subject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1DF09B9-DBA3-19AC-9874-364248135831}"/>
              </a:ext>
            </a:extLst>
          </p:cNvPr>
          <p:cNvSpPr/>
          <p:nvPr/>
        </p:nvSpPr>
        <p:spPr>
          <a:xfrm>
            <a:off x="6730229" y="2420412"/>
            <a:ext cx="1417983" cy="649963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Object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8F047A6-43AB-C559-C976-41312DB900E9}"/>
              </a:ext>
            </a:extLst>
          </p:cNvPr>
          <p:cNvSpPr/>
          <p:nvPr/>
        </p:nvSpPr>
        <p:spPr>
          <a:xfrm>
            <a:off x="6634045" y="3176204"/>
            <a:ext cx="1510750" cy="609261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Location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B60B7206-2A7C-2825-F698-8790341F1F78}"/>
              </a:ext>
            </a:extLst>
          </p:cNvPr>
          <p:cNvSpPr/>
          <p:nvPr/>
        </p:nvSpPr>
        <p:spPr>
          <a:xfrm>
            <a:off x="6730228" y="4617396"/>
            <a:ext cx="1417983" cy="574280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Time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DECB7A6-52EC-8852-AFAA-8D849D18D8F6}"/>
              </a:ext>
            </a:extLst>
          </p:cNvPr>
          <p:cNvSpPr/>
          <p:nvPr/>
        </p:nvSpPr>
        <p:spPr>
          <a:xfrm>
            <a:off x="6081154" y="5308472"/>
            <a:ext cx="2048796" cy="574280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Co-participant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58AA104-9E7C-F68A-A0C2-D2D72AA0FFFA}"/>
              </a:ext>
            </a:extLst>
          </p:cNvPr>
          <p:cNvSpPr/>
          <p:nvPr/>
        </p:nvSpPr>
        <p:spPr>
          <a:xfrm>
            <a:off x="6711967" y="5979270"/>
            <a:ext cx="1417983" cy="574281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Means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B0EB5F4-CBB1-7418-8D0A-8314D29B1349}"/>
              </a:ext>
            </a:extLst>
          </p:cNvPr>
          <p:cNvSpPr/>
          <p:nvPr/>
        </p:nvSpPr>
        <p:spPr>
          <a:xfrm>
            <a:off x="8149155" y="955115"/>
            <a:ext cx="1554963" cy="56001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>
                <a:solidFill>
                  <a:schemeClr val="tx1"/>
                </a:solidFill>
              </a:rPr>
              <a:t>은</a:t>
            </a:r>
            <a:r>
              <a:rPr lang="en-US" altLang="ko-KR" sz="2800" dirty="0">
                <a:solidFill>
                  <a:schemeClr val="tx1"/>
                </a:solidFill>
              </a:rPr>
              <a:t>/</a:t>
            </a:r>
            <a:r>
              <a:rPr lang="ko-KR" altLang="en-US" sz="2800" dirty="0">
                <a:solidFill>
                  <a:schemeClr val="tx1"/>
                </a:solidFill>
              </a:rPr>
              <a:t>는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F9392CA-C74F-6463-3631-6BC951C5016B}"/>
              </a:ext>
            </a:extLst>
          </p:cNvPr>
          <p:cNvSpPr/>
          <p:nvPr/>
        </p:nvSpPr>
        <p:spPr>
          <a:xfrm>
            <a:off x="8149156" y="1661906"/>
            <a:ext cx="1554962" cy="56001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>
                <a:solidFill>
                  <a:schemeClr val="tx1"/>
                </a:solidFill>
              </a:rPr>
              <a:t>이</a:t>
            </a:r>
            <a:r>
              <a:rPr lang="en-US" altLang="ko-KR" sz="2800" dirty="0">
                <a:solidFill>
                  <a:schemeClr val="tx1"/>
                </a:solidFill>
              </a:rPr>
              <a:t>/</a:t>
            </a:r>
            <a:r>
              <a:rPr lang="ko-KR" altLang="en-US" sz="2800" dirty="0">
                <a:solidFill>
                  <a:schemeClr val="tx1"/>
                </a:solidFill>
              </a:rPr>
              <a:t>가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3EF65F7-682C-51EF-FC43-61939B6BEA05}"/>
              </a:ext>
            </a:extLst>
          </p:cNvPr>
          <p:cNvSpPr/>
          <p:nvPr/>
        </p:nvSpPr>
        <p:spPr>
          <a:xfrm>
            <a:off x="8162035" y="2425676"/>
            <a:ext cx="1554962" cy="58224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>
                <a:solidFill>
                  <a:schemeClr val="tx1"/>
                </a:solidFill>
              </a:rPr>
              <a:t>을</a:t>
            </a:r>
            <a:r>
              <a:rPr lang="en-US" altLang="ko-KR" sz="2800" dirty="0">
                <a:solidFill>
                  <a:schemeClr val="tx1"/>
                </a:solidFill>
              </a:rPr>
              <a:t>/</a:t>
            </a:r>
            <a:r>
              <a:rPr lang="ko-KR" altLang="en-US" sz="2800" dirty="0">
                <a:solidFill>
                  <a:schemeClr val="tx1"/>
                </a:solidFill>
              </a:rPr>
              <a:t>를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3C0077F-75C5-E2C0-6E0E-3A5CF8CE0DDB}"/>
              </a:ext>
            </a:extLst>
          </p:cNvPr>
          <p:cNvSpPr/>
          <p:nvPr/>
        </p:nvSpPr>
        <p:spPr>
          <a:xfrm>
            <a:off x="8164253" y="3139134"/>
            <a:ext cx="1851177" cy="68473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>
                <a:solidFill>
                  <a:schemeClr val="tx1"/>
                </a:solidFill>
              </a:rPr>
              <a:t>에</a:t>
            </a:r>
            <a:r>
              <a:rPr lang="en-US" altLang="ko-KR" sz="2800" dirty="0">
                <a:solidFill>
                  <a:schemeClr val="tx1"/>
                </a:solidFill>
              </a:rPr>
              <a:t>(</a:t>
            </a:r>
            <a:r>
              <a:rPr lang="ko-KR" altLang="en-US" sz="2800" dirty="0">
                <a:solidFill>
                  <a:schemeClr val="tx1"/>
                </a:solidFill>
              </a:rPr>
              <a:t>서</a:t>
            </a:r>
            <a:r>
              <a:rPr lang="en-US" altLang="ko-KR" sz="2800" dirty="0">
                <a:solidFill>
                  <a:schemeClr val="tx1"/>
                </a:solidFill>
              </a:rPr>
              <a:t>)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929EB18-685D-CD21-7A70-62BF878F4DF6}"/>
              </a:ext>
            </a:extLst>
          </p:cNvPr>
          <p:cNvSpPr/>
          <p:nvPr/>
        </p:nvSpPr>
        <p:spPr>
          <a:xfrm>
            <a:off x="8173322" y="4589828"/>
            <a:ext cx="1554962" cy="60184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>
                <a:solidFill>
                  <a:schemeClr val="tx1"/>
                </a:solidFill>
              </a:rPr>
              <a:t>에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C0FB1F6-9A4B-FE6F-429B-373710DE5F1E}"/>
              </a:ext>
            </a:extLst>
          </p:cNvPr>
          <p:cNvSpPr/>
          <p:nvPr/>
        </p:nvSpPr>
        <p:spPr>
          <a:xfrm>
            <a:off x="8155061" y="5289164"/>
            <a:ext cx="1554962" cy="57428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>
                <a:solidFill>
                  <a:schemeClr val="tx1"/>
                </a:solidFill>
              </a:rPr>
              <a:t>하고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277537CA-A9C2-A9C6-BEBB-2A521C389459}"/>
              </a:ext>
            </a:extLst>
          </p:cNvPr>
          <p:cNvSpPr/>
          <p:nvPr/>
        </p:nvSpPr>
        <p:spPr>
          <a:xfrm>
            <a:off x="8129950" y="6010281"/>
            <a:ext cx="1851177" cy="59166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dirty="0">
                <a:solidFill>
                  <a:schemeClr val="tx1"/>
                </a:solidFill>
              </a:rPr>
              <a:t>(</a:t>
            </a:r>
            <a:r>
              <a:rPr lang="ko-KR" altLang="en-US" sz="2800" dirty="0">
                <a:solidFill>
                  <a:schemeClr val="tx1"/>
                </a:solidFill>
              </a:rPr>
              <a:t>으</a:t>
            </a:r>
            <a:r>
              <a:rPr lang="en-US" altLang="ko-KR" sz="2800" dirty="0">
                <a:solidFill>
                  <a:schemeClr val="tx1"/>
                </a:solidFill>
              </a:rPr>
              <a:t>)</a:t>
            </a:r>
            <a:r>
              <a:rPr lang="ko-KR" altLang="en-US" sz="2800" dirty="0">
                <a:solidFill>
                  <a:schemeClr val="tx1"/>
                </a:solidFill>
              </a:rPr>
              <a:t>로</a:t>
            </a:r>
            <a:r>
              <a:rPr lang="en-US" altLang="ko-KR" sz="2800" dirty="0">
                <a:solidFill>
                  <a:schemeClr val="tx1"/>
                </a:solidFill>
              </a:rPr>
              <a:t>*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E927EC81-F733-AF2B-98A4-4F38A020B995}"/>
              </a:ext>
            </a:extLst>
          </p:cNvPr>
          <p:cNvSpPr/>
          <p:nvPr/>
        </p:nvSpPr>
        <p:spPr>
          <a:xfrm>
            <a:off x="1967205" y="3284348"/>
            <a:ext cx="1808470" cy="1033670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Verb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59667CAD-1F1B-E56C-969F-2199599E1311}"/>
              </a:ext>
            </a:extLst>
          </p:cNvPr>
          <p:cNvSpPr/>
          <p:nvPr/>
        </p:nvSpPr>
        <p:spPr>
          <a:xfrm>
            <a:off x="110609" y="3457208"/>
            <a:ext cx="1808470" cy="691979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Subject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B6B2ABF0-FAAB-0091-7B01-B705D601E1A6}"/>
              </a:ext>
            </a:extLst>
          </p:cNvPr>
          <p:cNvSpPr/>
          <p:nvPr/>
        </p:nvSpPr>
        <p:spPr>
          <a:xfrm>
            <a:off x="3823801" y="3457207"/>
            <a:ext cx="1808470" cy="702365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Object</a:t>
            </a:r>
            <a:endParaRPr lang="en-US" sz="4000" b="1" dirty="0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EFDAE33-1E71-028C-A991-D4D5075A129A}"/>
              </a:ext>
            </a:extLst>
          </p:cNvPr>
          <p:cNvCxnSpPr>
            <a:cxnSpLocks/>
          </p:cNvCxnSpPr>
          <p:nvPr/>
        </p:nvCxnSpPr>
        <p:spPr>
          <a:xfrm flipH="1" flipV="1">
            <a:off x="1416531" y="2221919"/>
            <a:ext cx="835677" cy="103409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D307950-832A-83E0-8EE2-81E5B19CD376}"/>
              </a:ext>
            </a:extLst>
          </p:cNvPr>
          <p:cNvCxnSpPr>
            <a:cxnSpLocks/>
          </p:cNvCxnSpPr>
          <p:nvPr/>
        </p:nvCxnSpPr>
        <p:spPr>
          <a:xfrm flipV="1">
            <a:off x="2918984" y="2061142"/>
            <a:ext cx="0" cy="122320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A05DB6C-864B-EEDB-E085-EED70936F826}"/>
              </a:ext>
            </a:extLst>
          </p:cNvPr>
          <p:cNvCxnSpPr>
            <a:cxnSpLocks/>
          </p:cNvCxnSpPr>
          <p:nvPr/>
        </p:nvCxnSpPr>
        <p:spPr>
          <a:xfrm flipV="1">
            <a:off x="1819647" y="4319705"/>
            <a:ext cx="730444" cy="122580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17DFB044-7F5C-F337-167C-724602288538}"/>
              </a:ext>
            </a:extLst>
          </p:cNvPr>
          <p:cNvSpPr/>
          <p:nvPr/>
        </p:nvSpPr>
        <p:spPr>
          <a:xfrm>
            <a:off x="168895" y="1643175"/>
            <a:ext cx="1417983" cy="590604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Time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A0F0640D-069B-76C1-6DB7-908E2C53DB4A}"/>
              </a:ext>
            </a:extLst>
          </p:cNvPr>
          <p:cNvSpPr/>
          <p:nvPr/>
        </p:nvSpPr>
        <p:spPr>
          <a:xfrm>
            <a:off x="2163609" y="1496809"/>
            <a:ext cx="1510750" cy="592164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Location</a:t>
            </a: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FA6F73F0-B62D-1356-A26C-79D3E650FA90}"/>
              </a:ext>
            </a:extLst>
          </p:cNvPr>
          <p:cNvSpPr/>
          <p:nvPr/>
        </p:nvSpPr>
        <p:spPr>
          <a:xfrm>
            <a:off x="436693" y="5545515"/>
            <a:ext cx="1417983" cy="590604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Means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D72C76B9-F21B-E2BC-4128-4BE3BCF8AB2D}"/>
              </a:ext>
            </a:extLst>
          </p:cNvPr>
          <p:cNvCxnSpPr>
            <a:cxnSpLocks/>
          </p:cNvCxnSpPr>
          <p:nvPr/>
        </p:nvCxnSpPr>
        <p:spPr>
          <a:xfrm flipH="1" flipV="1">
            <a:off x="3217158" y="4332431"/>
            <a:ext cx="558517" cy="126441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836725B8-4C69-41C7-F8AF-63915C37576B}"/>
              </a:ext>
            </a:extLst>
          </p:cNvPr>
          <p:cNvSpPr/>
          <p:nvPr/>
        </p:nvSpPr>
        <p:spPr>
          <a:xfrm>
            <a:off x="2871441" y="5573645"/>
            <a:ext cx="2019041" cy="590605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Co-participant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7DF179CE-1088-2215-83B1-B135EE4354C4}"/>
              </a:ext>
            </a:extLst>
          </p:cNvPr>
          <p:cNvSpPr/>
          <p:nvPr/>
        </p:nvSpPr>
        <p:spPr>
          <a:xfrm>
            <a:off x="614773" y="2384274"/>
            <a:ext cx="1635191" cy="59060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in, on, at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95319ED6-B834-600B-82FB-3C9B5B0FE631}"/>
              </a:ext>
            </a:extLst>
          </p:cNvPr>
          <p:cNvSpPr/>
          <p:nvPr/>
        </p:nvSpPr>
        <p:spPr>
          <a:xfrm>
            <a:off x="2191455" y="2199174"/>
            <a:ext cx="1668282" cy="59060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in, on, at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1B47B6F9-4598-98CB-A0AE-C74F6AC6C1F6}"/>
              </a:ext>
            </a:extLst>
          </p:cNvPr>
          <p:cNvSpPr/>
          <p:nvPr/>
        </p:nvSpPr>
        <p:spPr>
          <a:xfrm>
            <a:off x="1405011" y="4647756"/>
            <a:ext cx="1234613" cy="59060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by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B07691BC-7C6A-6CD9-8CB1-A6F33E199A4A}"/>
              </a:ext>
            </a:extLst>
          </p:cNvPr>
          <p:cNvSpPr/>
          <p:nvPr/>
        </p:nvSpPr>
        <p:spPr>
          <a:xfrm>
            <a:off x="3130578" y="4657736"/>
            <a:ext cx="1234613" cy="59060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with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1BC9C7D-B2BF-98CD-AAD0-90A833CF3FE5}"/>
              </a:ext>
            </a:extLst>
          </p:cNvPr>
          <p:cNvSpPr txBox="1"/>
          <p:nvPr/>
        </p:nvSpPr>
        <p:spPr>
          <a:xfrm>
            <a:off x="619760" y="157497"/>
            <a:ext cx="11572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Fixed Structure: English vs Korean</a:t>
            </a: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E6F5EC8C-1D68-9FDA-2C00-907F569C813B}"/>
              </a:ext>
            </a:extLst>
          </p:cNvPr>
          <p:cNvCxnSpPr>
            <a:cxnSpLocks/>
          </p:cNvCxnSpPr>
          <p:nvPr/>
        </p:nvCxnSpPr>
        <p:spPr>
          <a:xfrm flipV="1">
            <a:off x="3508950" y="2285802"/>
            <a:ext cx="1078316" cy="98630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7" name="Rectangle: Rounded Corners 66">
            <a:extLst>
              <a:ext uri="{FF2B5EF4-FFF2-40B4-BE49-F238E27FC236}">
                <a16:creationId xmlns:a16="http://schemas.microsoft.com/office/drawing/2014/main" id="{CC08988D-60F6-0F9B-C75D-34766F4ADAA1}"/>
              </a:ext>
            </a:extLst>
          </p:cNvPr>
          <p:cNvSpPr/>
          <p:nvPr/>
        </p:nvSpPr>
        <p:spPr>
          <a:xfrm>
            <a:off x="3964760" y="1723360"/>
            <a:ext cx="1667511" cy="592164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Destination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ADE36476-ECF3-5E38-CE2D-4E763002C3B5}"/>
              </a:ext>
            </a:extLst>
          </p:cNvPr>
          <p:cNvSpPr/>
          <p:nvPr/>
        </p:nvSpPr>
        <p:spPr>
          <a:xfrm>
            <a:off x="3587278" y="2596686"/>
            <a:ext cx="1234613" cy="59060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to</a:t>
            </a:r>
          </a:p>
        </p:txBody>
      </p:sp>
      <p:sp>
        <p:nvSpPr>
          <p:cNvPr id="72" name="Rectangle: Rounded Corners 71">
            <a:extLst>
              <a:ext uri="{FF2B5EF4-FFF2-40B4-BE49-F238E27FC236}">
                <a16:creationId xmlns:a16="http://schemas.microsoft.com/office/drawing/2014/main" id="{5FA44B06-16E4-432A-65C5-07A5F05009D5}"/>
              </a:ext>
            </a:extLst>
          </p:cNvPr>
          <p:cNvSpPr/>
          <p:nvPr/>
        </p:nvSpPr>
        <p:spPr>
          <a:xfrm>
            <a:off x="6399344" y="3903624"/>
            <a:ext cx="1769459" cy="609261"/>
          </a:xfrm>
          <a:prstGeom prst="round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Destination</a:t>
            </a:r>
            <a:endParaRPr lang="en-US" sz="2400" dirty="0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B4F84B16-A51A-BE8E-6727-D73139E5A570}"/>
              </a:ext>
            </a:extLst>
          </p:cNvPr>
          <p:cNvSpPr/>
          <p:nvPr/>
        </p:nvSpPr>
        <p:spPr>
          <a:xfrm>
            <a:off x="8173163" y="3866554"/>
            <a:ext cx="1571163" cy="68473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dirty="0">
                <a:solidFill>
                  <a:schemeClr val="tx1"/>
                </a:solidFill>
              </a:rPr>
              <a:t>에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498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1" grpId="0" animBg="1"/>
      <p:bldP spid="22" grpId="0" animBg="1"/>
      <p:bldP spid="23" grpId="0" animBg="1"/>
      <p:bldP spid="37" grpId="0" animBg="1"/>
      <p:bldP spid="38" grpId="0" animBg="1"/>
      <p:bldP spid="40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67" grpId="0" animBg="1"/>
      <p:bldP spid="71" grpId="0" animBg="1"/>
      <p:bldP spid="72" grpId="0" animBg="1"/>
      <p:bldP spid="7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7FE05BA-9E18-C041-03FF-DDD7F87511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4953936"/>
              </p:ext>
            </p:extLst>
          </p:nvPr>
        </p:nvGraphicFramePr>
        <p:xfrm>
          <a:off x="604723" y="1625674"/>
          <a:ext cx="10959920" cy="40382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521565">
                  <a:extLst>
                    <a:ext uri="{9D8B030D-6E8A-4147-A177-3AD203B41FA5}">
                      <a16:colId xmlns:a16="http://schemas.microsoft.com/office/drawing/2014/main" val="2381521153"/>
                    </a:ext>
                  </a:extLst>
                </a:gridCol>
                <a:gridCol w="2129051">
                  <a:extLst>
                    <a:ext uri="{9D8B030D-6E8A-4147-A177-3AD203B41FA5}">
                      <a16:colId xmlns:a16="http://schemas.microsoft.com/office/drawing/2014/main" val="975138946"/>
                    </a:ext>
                  </a:extLst>
                </a:gridCol>
                <a:gridCol w="1925336">
                  <a:extLst>
                    <a:ext uri="{9D8B030D-6E8A-4147-A177-3AD203B41FA5}">
                      <a16:colId xmlns:a16="http://schemas.microsoft.com/office/drawing/2014/main" val="2534560414"/>
                    </a:ext>
                  </a:extLst>
                </a:gridCol>
                <a:gridCol w="2191984">
                  <a:extLst>
                    <a:ext uri="{9D8B030D-6E8A-4147-A177-3AD203B41FA5}">
                      <a16:colId xmlns:a16="http://schemas.microsoft.com/office/drawing/2014/main" val="467320475"/>
                    </a:ext>
                  </a:extLst>
                </a:gridCol>
                <a:gridCol w="2191984">
                  <a:extLst>
                    <a:ext uri="{9D8B030D-6E8A-4147-A177-3AD203B41FA5}">
                      <a16:colId xmlns:a16="http://schemas.microsoft.com/office/drawing/2014/main" val="2445850768"/>
                    </a:ext>
                  </a:extLst>
                </a:gridCol>
              </a:tblGrid>
              <a:tr h="403827">
                <a:tc>
                  <a:txBody>
                    <a:bodyPr/>
                    <a:lstStyle/>
                    <a:p>
                      <a:r>
                        <a:rPr lang="en-US" sz="1600" dirty="0"/>
                        <a:t>Interjection/Conjunction</a:t>
                      </a: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Noun/Pronoun</a:t>
                      </a:r>
                      <a:endParaRPr lang="en-US" sz="1000" kern="100" dirty="0">
                        <a:effectLst/>
                        <a:latin typeface="Malgun Gothic" panose="020B0503020000020004" pitchFamily="34" charset="-12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Particle/Marker</a:t>
                      </a:r>
                      <a:endParaRPr lang="en-US" sz="1000" kern="100" dirty="0">
                        <a:effectLst/>
                        <a:latin typeface="Malgun Gothic" panose="020B0503020000020004" pitchFamily="34" charset="-12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Adverb</a:t>
                      </a:r>
                      <a:endParaRPr lang="en-US" sz="1000" kern="100" dirty="0">
                        <a:effectLst/>
                        <a:latin typeface="Malgun Gothic" panose="020B0503020000020004" pitchFamily="34" charset="-12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Verb/Adjective</a:t>
                      </a:r>
                      <a:endParaRPr lang="en-US" sz="1000" kern="100" dirty="0">
                        <a:effectLst/>
                        <a:latin typeface="Malgun Gothic" panose="020B0503020000020004" pitchFamily="34" charset="-12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99256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E9ACADC-6F46-6A3F-5A5F-4373F6CEBC40}"/>
              </a:ext>
            </a:extLst>
          </p:cNvPr>
          <p:cNvSpPr txBox="1"/>
          <p:nvPr/>
        </p:nvSpPr>
        <p:spPr>
          <a:xfrm>
            <a:off x="615880" y="254890"/>
            <a:ext cx="11572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Color-coded Flashcards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D0EDFFC-EADC-AD18-79A1-2EFAB953E29B}"/>
              </a:ext>
            </a:extLst>
          </p:cNvPr>
          <p:cNvSpPr txBox="1"/>
          <p:nvPr/>
        </p:nvSpPr>
        <p:spPr>
          <a:xfrm>
            <a:off x="615880" y="2294021"/>
            <a:ext cx="10959920" cy="2938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b="1" i="1" dirty="0"/>
              <a:t>Basic rules: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Separate words with spaces.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A particle is attached to a noun as a unit.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The verb comes last. 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The other elements can move around freely.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Elements that are understandable in the context are frequently omitted.</a:t>
            </a:r>
          </a:p>
        </p:txBody>
      </p:sp>
      <p:sp>
        <p:nvSpPr>
          <p:cNvPr id="5" name="Cloud 4">
            <a:extLst>
              <a:ext uri="{FF2B5EF4-FFF2-40B4-BE49-F238E27FC236}">
                <a16:creationId xmlns:a16="http://schemas.microsoft.com/office/drawing/2014/main" id="{ED332800-EEFE-3995-7313-5048C79FACE6}"/>
              </a:ext>
            </a:extLst>
          </p:cNvPr>
          <p:cNvSpPr/>
          <p:nvPr/>
        </p:nvSpPr>
        <p:spPr>
          <a:xfrm>
            <a:off x="6402000" y="162023"/>
            <a:ext cx="5287492" cy="1308431"/>
          </a:xfrm>
          <a:prstGeom prst="cloud">
            <a:avLst/>
          </a:prstGeom>
          <a:solidFill>
            <a:srgbClr val="F5DB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Designed to help beginner students visualize and internalize sentence structure</a:t>
            </a:r>
          </a:p>
        </p:txBody>
      </p:sp>
    </p:spTree>
    <p:extLst>
      <p:ext uri="{BB962C8B-B14F-4D97-AF65-F5344CB8AC3E}">
        <p14:creationId xmlns:p14="http://schemas.microsoft.com/office/powerpoint/2010/main" val="25179049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6426" y="165074"/>
            <a:ext cx="1097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Equational Expression: </a:t>
            </a:r>
            <a:r>
              <a:rPr lang="en-US" sz="4800" dirty="0"/>
              <a:t>N1 is</a:t>
            </a:r>
            <a:r>
              <a:rPr lang="ko-KR" altLang="en-US" sz="4800" dirty="0"/>
              <a:t> </a:t>
            </a:r>
            <a:r>
              <a:rPr lang="en-US" altLang="ko-KR" sz="4800" dirty="0"/>
              <a:t>N2 </a:t>
            </a:r>
            <a:endParaRPr lang="en-US" sz="4000" dirty="0"/>
          </a:p>
        </p:txBody>
      </p:sp>
      <p:sp>
        <p:nvSpPr>
          <p:cNvPr id="3" name="Rectangle 2"/>
          <p:cNvSpPr/>
          <p:nvPr/>
        </p:nvSpPr>
        <p:spPr>
          <a:xfrm>
            <a:off x="617437" y="2478622"/>
            <a:ext cx="3027680" cy="9541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4800" dirty="0"/>
              <a:t>Noun 1</a:t>
            </a:r>
          </a:p>
        </p:txBody>
      </p:sp>
      <p:sp>
        <p:nvSpPr>
          <p:cNvPr id="4" name="Rectangle 3"/>
          <p:cNvSpPr/>
          <p:nvPr/>
        </p:nvSpPr>
        <p:spPr>
          <a:xfrm>
            <a:off x="5506257" y="2504166"/>
            <a:ext cx="3000779" cy="9285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4400" dirty="0"/>
              <a:t>Noun 2</a:t>
            </a:r>
            <a:endParaRPr lang="en-US" altLang="ko-KR" sz="2400" dirty="0"/>
          </a:p>
        </p:txBody>
      </p:sp>
      <p:sp>
        <p:nvSpPr>
          <p:cNvPr id="5" name="Rectangle 4"/>
          <p:cNvSpPr/>
          <p:nvPr/>
        </p:nvSpPr>
        <p:spPr>
          <a:xfrm>
            <a:off x="8507036" y="2482351"/>
            <a:ext cx="3066027" cy="946649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3600" b="1" dirty="0">
                <a:solidFill>
                  <a:schemeClr val="tx1"/>
                </a:solidFill>
              </a:rPr>
              <a:t>이에요</a:t>
            </a:r>
            <a:r>
              <a:rPr lang="en-US" altLang="ko-KR" sz="3600" dirty="0">
                <a:solidFill>
                  <a:schemeClr val="tx1"/>
                </a:solidFill>
              </a:rPr>
              <a:t>/</a:t>
            </a:r>
            <a:r>
              <a:rPr lang="ko-KR" altLang="en-US" sz="3600" b="1" dirty="0">
                <a:solidFill>
                  <a:schemeClr val="tx1"/>
                </a:solidFill>
              </a:rPr>
              <a:t>예요</a:t>
            </a:r>
            <a:endParaRPr lang="en-US" altLang="ko-KR" sz="36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645117" y="2478622"/>
            <a:ext cx="1403797" cy="9541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4000" dirty="0">
                <a:solidFill>
                  <a:schemeClr val="tx1"/>
                </a:solidFill>
              </a:rPr>
              <a:t>은</a:t>
            </a:r>
            <a:r>
              <a:rPr lang="en-US" altLang="ko-KR" sz="4000" dirty="0">
                <a:solidFill>
                  <a:schemeClr val="tx1"/>
                </a:solidFill>
              </a:rPr>
              <a:t>/</a:t>
            </a:r>
            <a:r>
              <a:rPr lang="ko-KR" altLang="en-US" sz="4000" dirty="0">
                <a:solidFill>
                  <a:schemeClr val="tx1"/>
                </a:solidFill>
              </a:rPr>
              <a:t>는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" name="Wave 5">
            <a:extLst>
              <a:ext uri="{FF2B5EF4-FFF2-40B4-BE49-F238E27FC236}">
                <a16:creationId xmlns:a16="http://schemas.microsoft.com/office/drawing/2014/main" id="{F0916FF5-E3BC-4FF1-8AD5-B64ADB3C760D}"/>
              </a:ext>
            </a:extLst>
          </p:cNvPr>
          <p:cNvSpPr/>
          <p:nvPr/>
        </p:nvSpPr>
        <p:spPr>
          <a:xfrm>
            <a:off x="0" y="-13648"/>
            <a:ext cx="1609859" cy="954107"/>
          </a:xfrm>
          <a:prstGeom prst="wav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/>
              <a:t>G1</a:t>
            </a:r>
          </a:p>
        </p:txBody>
      </p:sp>
      <p:sp>
        <p:nvSpPr>
          <p:cNvPr id="13" name="Speech Bubble: Rectangle 12">
            <a:extLst>
              <a:ext uri="{FF2B5EF4-FFF2-40B4-BE49-F238E27FC236}">
                <a16:creationId xmlns:a16="http://schemas.microsoft.com/office/drawing/2014/main" id="{FDB7774C-9F06-75E7-4A69-5C655A5CDA84}"/>
              </a:ext>
            </a:extLst>
          </p:cNvPr>
          <p:cNvSpPr/>
          <p:nvPr/>
        </p:nvSpPr>
        <p:spPr>
          <a:xfrm>
            <a:off x="9947189" y="1714011"/>
            <a:ext cx="1068374" cy="645819"/>
          </a:xfrm>
          <a:prstGeom prst="wedgeRectCallout">
            <a:avLst>
              <a:gd name="adj1" fmla="val -27464"/>
              <a:gd name="adj2" fmla="val 96005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To be</a:t>
            </a:r>
          </a:p>
        </p:txBody>
      </p:sp>
      <p:sp>
        <p:nvSpPr>
          <p:cNvPr id="15" name="Speech Bubble: Rectangle 14">
            <a:extLst>
              <a:ext uri="{FF2B5EF4-FFF2-40B4-BE49-F238E27FC236}">
                <a16:creationId xmlns:a16="http://schemas.microsoft.com/office/drawing/2014/main" id="{8B184B18-0095-E631-ADFD-E375A9B9967A}"/>
              </a:ext>
            </a:extLst>
          </p:cNvPr>
          <p:cNvSpPr/>
          <p:nvPr/>
        </p:nvSpPr>
        <p:spPr>
          <a:xfrm>
            <a:off x="2498610" y="3790754"/>
            <a:ext cx="1146507" cy="517358"/>
          </a:xfrm>
          <a:prstGeom prst="wedgeRectCallout">
            <a:avLst>
              <a:gd name="adj1" fmla="val 69556"/>
              <a:gd name="adj2" fmla="val -151557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for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C-ending</a:t>
            </a:r>
          </a:p>
        </p:txBody>
      </p:sp>
      <p:sp>
        <p:nvSpPr>
          <p:cNvPr id="16" name="Speech Bubble: Rectangle 15">
            <a:extLst>
              <a:ext uri="{FF2B5EF4-FFF2-40B4-BE49-F238E27FC236}">
                <a16:creationId xmlns:a16="http://schemas.microsoft.com/office/drawing/2014/main" id="{267523FE-D1E4-418D-38B8-449A41BA9764}"/>
              </a:ext>
            </a:extLst>
          </p:cNvPr>
          <p:cNvSpPr/>
          <p:nvPr/>
        </p:nvSpPr>
        <p:spPr>
          <a:xfrm>
            <a:off x="10713757" y="3781815"/>
            <a:ext cx="1146507" cy="517358"/>
          </a:xfrm>
          <a:prstGeom prst="wedgeRectCallout">
            <a:avLst>
              <a:gd name="adj1" fmla="val -34126"/>
              <a:gd name="adj2" fmla="val -151557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for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V-ending</a:t>
            </a:r>
          </a:p>
        </p:txBody>
      </p:sp>
      <p:sp>
        <p:nvSpPr>
          <p:cNvPr id="17" name="Speech Bubble: Rectangle 16">
            <a:extLst>
              <a:ext uri="{FF2B5EF4-FFF2-40B4-BE49-F238E27FC236}">
                <a16:creationId xmlns:a16="http://schemas.microsoft.com/office/drawing/2014/main" id="{04EAC664-FE6C-093F-476F-C32523928C6A}"/>
              </a:ext>
            </a:extLst>
          </p:cNvPr>
          <p:cNvSpPr/>
          <p:nvPr/>
        </p:nvSpPr>
        <p:spPr>
          <a:xfrm>
            <a:off x="7972131" y="3801716"/>
            <a:ext cx="1146507" cy="517358"/>
          </a:xfrm>
          <a:prstGeom prst="wedgeRectCallout">
            <a:avLst>
              <a:gd name="adj1" fmla="val 69556"/>
              <a:gd name="adj2" fmla="val -151557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for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C-ending</a:t>
            </a:r>
          </a:p>
        </p:txBody>
      </p:sp>
      <p:sp>
        <p:nvSpPr>
          <p:cNvPr id="27" name="Speech Bubble: Rectangle 26">
            <a:extLst>
              <a:ext uri="{FF2B5EF4-FFF2-40B4-BE49-F238E27FC236}">
                <a16:creationId xmlns:a16="http://schemas.microsoft.com/office/drawing/2014/main" id="{2FD05CD5-5AC4-6F92-3D41-928435F69BEC}"/>
              </a:ext>
            </a:extLst>
          </p:cNvPr>
          <p:cNvSpPr/>
          <p:nvPr/>
        </p:nvSpPr>
        <p:spPr>
          <a:xfrm>
            <a:off x="4629569" y="3761843"/>
            <a:ext cx="1146507" cy="517358"/>
          </a:xfrm>
          <a:prstGeom prst="wedgeRectCallout">
            <a:avLst>
              <a:gd name="adj1" fmla="val -44760"/>
              <a:gd name="adj2" fmla="val -133883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for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V-ending</a:t>
            </a:r>
          </a:p>
        </p:txBody>
      </p:sp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272758A0-DADD-D719-AB4C-58A724B574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594878"/>
              </p:ext>
            </p:extLst>
          </p:nvPr>
        </p:nvGraphicFramePr>
        <p:xfrm>
          <a:off x="0" y="6366977"/>
          <a:ext cx="12192000" cy="4876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4214457038"/>
                    </a:ext>
                  </a:extLst>
                </a:gridCol>
                <a:gridCol w="3180080">
                  <a:extLst>
                    <a:ext uri="{9D8B030D-6E8A-4147-A177-3AD203B41FA5}">
                      <a16:colId xmlns:a16="http://schemas.microsoft.com/office/drawing/2014/main" val="3378112231"/>
                    </a:ext>
                  </a:extLst>
                </a:gridCol>
                <a:gridCol w="1076960">
                  <a:extLst>
                    <a:ext uri="{9D8B030D-6E8A-4147-A177-3AD203B41FA5}">
                      <a16:colId xmlns:a16="http://schemas.microsoft.com/office/drawing/2014/main" val="37120323"/>
                    </a:ext>
                  </a:extLst>
                </a:gridCol>
                <a:gridCol w="3058160">
                  <a:extLst>
                    <a:ext uri="{9D8B030D-6E8A-4147-A177-3AD203B41FA5}">
                      <a16:colId xmlns:a16="http://schemas.microsoft.com/office/drawing/2014/main" val="3268945417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36938261"/>
                    </a:ext>
                  </a:extLst>
                </a:gridCol>
              </a:tblGrid>
              <a:tr h="4734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Noun</a:t>
                      </a:r>
                      <a:endParaRPr lang="en-US" sz="1000" kern="100" dirty="0">
                        <a:effectLst/>
                        <a:latin typeface="Malgun Gothic" panose="020B0503020000020004" pitchFamily="34" charset="-12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en-US" sz="1000" kern="100" dirty="0">
                        <a:effectLst/>
                        <a:latin typeface="Malgun Gothic" panose="020B0503020000020004" pitchFamily="34" charset="-12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Particle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(Marker)</a:t>
                      </a:r>
                      <a:endParaRPr lang="en-US" sz="1000" kern="100" dirty="0">
                        <a:effectLst/>
                        <a:latin typeface="Malgun Gothic" panose="020B0503020000020004" pitchFamily="34" charset="-12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en-US" sz="1000" kern="100" dirty="0">
                        <a:effectLst/>
                        <a:latin typeface="Malgun Gothic" panose="020B0503020000020004" pitchFamily="34" charset="-12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Verb/Adjective</a:t>
                      </a:r>
                      <a:endParaRPr lang="en-US" sz="1000" kern="100" dirty="0">
                        <a:effectLst/>
                        <a:latin typeface="Malgun Gothic" panose="020B0503020000020004" pitchFamily="34" charset="-12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09452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FE02E73-C477-9B46-D791-D691AC83882D}"/>
              </a:ext>
            </a:extLst>
          </p:cNvPr>
          <p:cNvSpPr txBox="1"/>
          <p:nvPr/>
        </p:nvSpPr>
        <p:spPr>
          <a:xfrm>
            <a:off x="9657347" y="769294"/>
            <a:ext cx="2534653" cy="613470"/>
          </a:xfrm>
          <a:prstGeom prst="doubleWave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I am a freshman.</a:t>
            </a:r>
          </a:p>
        </p:txBody>
      </p:sp>
    </p:spTree>
    <p:extLst>
      <p:ext uri="{BB962C8B-B14F-4D97-AF65-F5344CB8AC3E}">
        <p14:creationId xmlns:p14="http://schemas.microsoft.com/office/powerpoint/2010/main" val="3252175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049"/>
    </mc:Choice>
    <mc:Fallback xmlns="">
      <p:transition spd="slow" advTm="8049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378E1AFE-5CEC-46F9-AFDB-3A145AB9546C}"/>
              </a:ext>
            </a:extLst>
          </p:cNvPr>
          <p:cNvGraphicFramePr>
            <a:graphicFrameLocks noGrp="1"/>
          </p:cNvGraphicFramePr>
          <p:nvPr/>
        </p:nvGraphicFramePr>
        <p:xfrm>
          <a:off x="141668" y="301997"/>
          <a:ext cx="11951594" cy="6254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7955">
                  <a:extLst>
                    <a:ext uri="{9D8B030D-6E8A-4147-A177-3AD203B41FA5}">
                      <a16:colId xmlns:a16="http://schemas.microsoft.com/office/drawing/2014/main" val="3870275554"/>
                    </a:ext>
                  </a:extLst>
                </a:gridCol>
                <a:gridCol w="1327954">
                  <a:extLst>
                    <a:ext uri="{9D8B030D-6E8A-4147-A177-3AD203B41FA5}">
                      <a16:colId xmlns:a16="http://schemas.microsoft.com/office/drawing/2014/main" val="834563450"/>
                    </a:ext>
                  </a:extLst>
                </a:gridCol>
                <a:gridCol w="1327955">
                  <a:extLst>
                    <a:ext uri="{9D8B030D-6E8A-4147-A177-3AD203B41FA5}">
                      <a16:colId xmlns:a16="http://schemas.microsoft.com/office/drawing/2014/main" val="953366674"/>
                    </a:ext>
                  </a:extLst>
                </a:gridCol>
                <a:gridCol w="3983865">
                  <a:extLst>
                    <a:ext uri="{9D8B030D-6E8A-4147-A177-3AD203B41FA5}">
                      <a16:colId xmlns:a16="http://schemas.microsoft.com/office/drawing/2014/main" val="3518065427"/>
                    </a:ext>
                  </a:extLst>
                </a:gridCol>
                <a:gridCol w="3983865">
                  <a:extLst>
                    <a:ext uri="{9D8B030D-6E8A-4147-A177-3AD203B41FA5}">
                      <a16:colId xmlns:a16="http://schemas.microsoft.com/office/drawing/2014/main" val="2421178941"/>
                    </a:ext>
                  </a:extLst>
                </a:gridCol>
              </a:tblGrid>
              <a:tr h="1250801">
                <a:tc gridSpan="3"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저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스티브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유미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4930461"/>
                  </a:ext>
                </a:extLst>
              </a:tr>
              <a:tr h="1250801">
                <a:tc gridSpan="3"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마이클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1</a:t>
                      </a:r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학년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2</a:t>
                      </a:r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학년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014215"/>
                  </a:ext>
                </a:extLst>
              </a:tr>
              <a:tr h="1250801">
                <a:tc gridSpan="3">
                  <a:txBody>
                    <a:bodyPr/>
                    <a:lstStyle/>
                    <a:p>
                      <a:pPr algn="ctr"/>
                      <a:r>
                        <a:rPr 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3</a:t>
                      </a:r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학년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4</a:t>
                      </a:r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학년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예요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6991583"/>
                  </a:ext>
                </a:extLst>
              </a:tr>
              <a:tr h="1250801">
                <a:tc gridSpan="3"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이에요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예요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이에요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1021709"/>
                  </a:ext>
                </a:extLst>
              </a:tr>
              <a:tr h="1250801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은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는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도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8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안녕하세요</a:t>
                      </a:r>
                      <a:endParaRPr lang="en-US" sz="58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8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반갑습니다</a:t>
                      </a:r>
                      <a:endParaRPr lang="en-US" sz="58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919036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703AA58B-EBCE-7ABE-47A3-9451AABAFBAA}"/>
              </a:ext>
            </a:extLst>
          </p:cNvPr>
          <p:cNvSpPr txBox="1"/>
          <p:nvPr/>
        </p:nvSpPr>
        <p:spPr>
          <a:xfrm>
            <a:off x="141668" y="271051"/>
            <a:ext cx="701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4B26DB-D603-7E95-BCB6-F291CCE93D53}"/>
              </a:ext>
            </a:extLst>
          </p:cNvPr>
          <p:cNvSpPr txBox="1"/>
          <p:nvPr/>
        </p:nvSpPr>
        <p:spPr>
          <a:xfrm>
            <a:off x="3151569" y="278283"/>
            <a:ext cx="985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</a:t>
            </a:r>
            <a:r>
              <a:rPr lang="en-US" dirty="0" err="1"/>
              <a:t>jeo</a:t>
            </a:r>
            <a:r>
              <a:rPr lang="en-US" dirty="0"/>
              <a:t>]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6EF1851-CF3A-A44E-969B-7C9D1F413ADF}"/>
              </a:ext>
            </a:extLst>
          </p:cNvPr>
          <p:cNvSpPr txBox="1"/>
          <p:nvPr/>
        </p:nvSpPr>
        <p:spPr>
          <a:xfrm>
            <a:off x="4114300" y="271051"/>
            <a:ext cx="985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Steve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4776B0-70BE-1676-5C6C-C359B5531085}"/>
              </a:ext>
            </a:extLst>
          </p:cNvPr>
          <p:cNvSpPr txBox="1"/>
          <p:nvPr/>
        </p:nvSpPr>
        <p:spPr>
          <a:xfrm>
            <a:off x="8093916" y="258145"/>
            <a:ext cx="985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Yumi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33D330B-6406-BCC9-F55E-D6E18E0841F5}"/>
              </a:ext>
            </a:extLst>
          </p:cNvPr>
          <p:cNvSpPr txBox="1"/>
          <p:nvPr/>
        </p:nvSpPr>
        <p:spPr>
          <a:xfrm>
            <a:off x="107381" y="1520854"/>
            <a:ext cx="985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Michael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F6F4E4-84E8-041D-1167-7C2390CA2702}"/>
              </a:ext>
            </a:extLst>
          </p:cNvPr>
          <p:cNvSpPr txBox="1"/>
          <p:nvPr/>
        </p:nvSpPr>
        <p:spPr>
          <a:xfrm>
            <a:off x="4113143" y="1511467"/>
            <a:ext cx="1132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freshman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2E8D10-8996-3380-2D94-3E121734BA29}"/>
              </a:ext>
            </a:extLst>
          </p:cNvPr>
          <p:cNvSpPr txBox="1"/>
          <p:nvPr/>
        </p:nvSpPr>
        <p:spPr>
          <a:xfrm>
            <a:off x="6561962" y="1534591"/>
            <a:ext cx="1579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[il-</a:t>
            </a:r>
            <a:r>
              <a:rPr lang="en-US" dirty="0" err="1"/>
              <a:t>hak</a:t>
            </a:r>
            <a:r>
              <a:rPr lang="en-US" dirty="0"/>
              <a:t>-</a:t>
            </a:r>
            <a:r>
              <a:rPr lang="en-US" dirty="0" err="1"/>
              <a:t>nyeon</a:t>
            </a:r>
            <a:r>
              <a:rPr lang="en-US" dirty="0"/>
              <a:t>]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C76E810-9106-A637-B936-76D0B1D20F7D}"/>
              </a:ext>
            </a:extLst>
          </p:cNvPr>
          <p:cNvSpPr txBox="1"/>
          <p:nvPr/>
        </p:nvSpPr>
        <p:spPr>
          <a:xfrm>
            <a:off x="8096758" y="1504325"/>
            <a:ext cx="1508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sophomore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46697BD-3017-AB31-895E-DE024974550F}"/>
              </a:ext>
            </a:extLst>
          </p:cNvPr>
          <p:cNvSpPr txBox="1"/>
          <p:nvPr/>
        </p:nvSpPr>
        <p:spPr>
          <a:xfrm>
            <a:off x="9837680" y="1534591"/>
            <a:ext cx="225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</a:t>
            </a:r>
            <a:r>
              <a:rPr lang="en-US" dirty="0" err="1"/>
              <a:t>i-hak-nyeon</a:t>
            </a:r>
            <a:r>
              <a:rPr lang="en-US" dirty="0"/>
              <a:t>]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DCF0499-9FE9-E6A3-E6D8-680F05FB0F43}"/>
              </a:ext>
            </a:extLst>
          </p:cNvPr>
          <p:cNvSpPr txBox="1"/>
          <p:nvPr/>
        </p:nvSpPr>
        <p:spPr>
          <a:xfrm>
            <a:off x="140713" y="2774703"/>
            <a:ext cx="1132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junior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9B0FBE3-6A95-2E82-1968-A9B71DBBBF51}"/>
              </a:ext>
            </a:extLst>
          </p:cNvPr>
          <p:cNvSpPr txBox="1"/>
          <p:nvPr/>
        </p:nvSpPr>
        <p:spPr>
          <a:xfrm>
            <a:off x="2009141" y="2755785"/>
            <a:ext cx="2127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</a:t>
            </a:r>
            <a:r>
              <a:rPr lang="en-US" dirty="0" err="1"/>
              <a:t>sam-hak-nyeon</a:t>
            </a:r>
            <a:r>
              <a:rPr lang="en-US" dirty="0"/>
              <a:t>]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BCCB625-CF0E-6850-64DC-12B975C63344}"/>
              </a:ext>
            </a:extLst>
          </p:cNvPr>
          <p:cNvSpPr txBox="1"/>
          <p:nvPr/>
        </p:nvSpPr>
        <p:spPr>
          <a:xfrm>
            <a:off x="4122270" y="2743449"/>
            <a:ext cx="1132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senior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0608758-2362-E201-D066-35346D681B40}"/>
              </a:ext>
            </a:extLst>
          </p:cNvPr>
          <p:cNvSpPr txBox="1"/>
          <p:nvPr/>
        </p:nvSpPr>
        <p:spPr>
          <a:xfrm>
            <a:off x="6497890" y="2767984"/>
            <a:ext cx="1643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</a:t>
            </a:r>
            <a:r>
              <a:rPr lang="en-US" dirty="0" err="1"/>
              <a:t>sa-hak-nyeon</a:t>
            </a:r>
            <a:r>
              <a:rPr lang="en-US" dirty="0"/>
              <a:t>]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E94779A-8534-BAD8-6332-A850A2995533}"/>
              </a:ext>
            </a:extLst>
          </p:cNvPr>
          <p:cNvSpPr txBox="1"/>
          <p:nvPr/>
        </p:nvSpPr>
        <p:spPr>
          <a:xfrm>
            <a:off x="8087515" y="2744069"/>
            <a:ext cx="1132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 be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5436388-E028-DB18-53B0-DAF10A09FCF3}"/>
              </a:ext>
            </a:extLst>
          </p:cNvPr>
          <p:cNvSpPr txBox="1"/>
          <p:nvPr/>
        </p:nvSpPr>
        <p:spPr>
          <a:xfrm>
            <a:off x="11116032" y="2766802"/>
            <a:ext cx="985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[ye-</a:t>
            </a:r>
            <a:r>
              <a:rPr lang="en-US" dirty="0" err="1"/>
              <a:t>yo</a:t>
            </a:r>
            <a:r>
              <a:rPr lang="en-US" dirty="0"/>
              <a:t>]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02C30F8-F54C-C6A6-4492-E2F9607BBE70}"/>
              </a:ext>
            </a:extLst>
          </p:cNvPr>
          <p:cNvSpPr txBox="1"/>
          <p:nvPr/>
        </p:nvSpPr>
        <p:spPr>
          <a:xfrm>
            <a:off x="133378" y="4008222"/>
            <a:ext cx="1132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 be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84A5DEF-6E8E-3F70-FC12-92643CDDA733}"/>
              </a:ext>
            </a:extLst>
          </p:cNvPr>
          <p:cNvSpPr txBox="1"/>
          <p:nvPr/>
        </p:nvSpPr>
        <p:spPr>
          <a:xfrm>
            <a:off x="3141680" y="4022022"/>
            <a:ext cx="985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-e-</a:t>
            </a:r>
            <a:r>
              <a:rPr lang="en-US" dirty="0" err="1"/>
              <a:t>yo</a:t>
            </a:r>
            <a:r>
              <a:rPr lang="en-US" dirty="0"/>
              <a:t>]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B89FB17-76AF-7265-88C8-1BFC1806837D}"/>
              </a:ext>
            </a:extLst>
          </p:cNvPr>
          <p:cNvSpPr txBox="1"/>
          <p:nvPr/>
        </p:nvSpPr>
        <p:spPr>
          <a:xfrm>
            <a:off x="4114300" y="4005376"/>
            <a:ext cx="1132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 be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A350CFD-FA18-72F5-A5C5-ABAAF33C355C}"/>
              </a:ext>
            </a:extLst>
          </p:cNvPr>
          <p:cNvSpPr txBox="1"/>
          <p:nvPr/>
        </p:nvSpPr>
        <p:spPr>
          <a:xfrm>
            <a:off x="7143507" y="4015645"/>
            <a:ext cx="985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[ye-</a:t>
            </a:r>
            <a:r>
              <a:rPr lang="en-US" dirty="0" err="1"/>
              <a:t>yo</a:t>
            </a:r>
            <a:r>
              <a:rPr lang="en-US" dirty="0"/>
              <a:t>]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F843110-CC38-3EF9-C520-6EB27B86A9FE}"/>
              </a:ext>
            </a:extLst>
          </p:cNvPr>
          <p:cNvSpPr txBox="1"/>
          <p:nvPr/>
        </p:nvSpPr>
        <p:spPr>
          <a:xfrm>
            <a:off x="8075724" y="3995887"/>
            <a:ext cx="1132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 be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BAC3253-DBA2-4C1A-E88A-622BAFFC70A0}"/>
              </a:ext>
            </a:extLst>
          </p:cNvPr>
          <p:cNvSpPr txBox="1"/>
          <p:nvPr/>
        </p:nvSpPr>
        <p:spPr>
          <a:xfrm>
            <a:off x="11116032" y="4028385"/>
            <a:ext cx="985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-e-</a:t>
            </a:r>
            <a:r>
              <a:rPr lang="en-US" dirty="0" err="1"/>
              <a:t>yo</a:t>
            </a:r>
            <a:r>
              <a:rPr lang="en-US" dirty="0"/>
              <a:t>]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4884E66-5546-D734-0D60-CB6D214FE3DD}"/>
              </a:ext>
            </a:extLst>
          </p:cNvPr>
          <p:cNvSpPr txBox="1"/>
          <p:nvPr/>
        </p:nvSpPr>
        <p:spPr>
          <a:xfrm>
            <a:off x="659206" y="5262071"/>
            <a:ext cx="985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[</a:t>
            </a:r>
            <a:r>
              <a:rPr lang="en-US" dirty="0" err="1"/>
              <a:t>eun</a:t>
            </a:r>
            <a:r>
              <a:rPr lang="en-US" dirty="0"/>
              <a:t>]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45BEAF8-A56F-9DBF-56F1-DC895123354A}"/>
              </a:ext>
            </a:extLst>
          </p:cNvPr>
          <p:cNvSpPr txBox="1"/>
          <p:nvPr/>
        </p:nvSpPr>
        <p:spPr>
          <a:xfrm>
            <a:off x="1910152" y="5267611"/>
            <a:ext cx="985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[</a:t>
            </a:r>
            <a:r>
              <a:rPr lang="en-US" dirty="0" err="1"/>
              <a:t>neun</a:t>
            </a:r>
            <a:r>
              <a:rPr lang="en-US" dirty="0"/>
              <a:t>]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EB182A1-D2A3-01E4-C5D2-B68353E7A57D}"/>
              </a:ext>
            </a:extLst>
          </p:cNvPr>
          <p:cNvSpPr txBox="1"/>
          <p:nvPr/>
        </p:nvSpPr>
        <p:spPr>
          <a:xfrm>
            <a:off x="3141984" y="5267611"/>
            <a:ext cx="985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[do]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59FE219-9183-4734-E74E-89F094AB9B3E}"/>
              </a:ext>
            </a:extLst>
          </p:cNvPr>
          <p:cNvSpPr txBox="1"/>
          <p:nvPr/>
        </p:nvSpPr>
        <p:spPr>
          <a:xfrm>
            <a:off x="5839020" y="5255389"/>
            <a:ext cx="229000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/>
              <a:t>[an-</a:t>
            </a:r>
            <a:r>
              <a:rPr lang="en-US" dirty="0" err="1"/>
              <a:t>nyeong</a:t>
            </a:r>
            <a:r>
              <a:rPr lang="en-US" dirty="0"/>
              <a:t>-ha-se-</a:t>
            </a:r>
            <a:r>
              <a:rPr lang="en-US" dirty="0" err="1"/>
              <a:t>yo</a:t>
            </a:r>
            <a:r>
              <a:rPr lang="en-US" dirty="0"/>
              <a:t>]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DFCA663-B04A-23D3-DBB0-F60B5E903BEB}"/>
              </a:ext>
            </a:extLst>
          </p:cNvPr>
          <p:cNvSpPr txBox="1"/>
          <p:nvPr/>
        </p:nvSpPr>
        <p:spPr>
          <a:xfrm>
            <a:off x="8722243" y="5249310"/>
            <a:ext cx="33793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/>
              <a:t>[ban-gap-</a:t>
            </a:r>
            <a:r>
              <a:rPr lang="en-US" dirty="0" err="1"/>
              <a:t>seum</a:t>
            </a:r>
            <a:r>
              <a:rPr lang="en-US" dirty="0"/>
              <a:t>-</a:t>
            </a:r>
            <a:r>
              <a:rPr lang="en-US" dirty="0" err="1"/>
              <a:t>ni</a:t>
            </a:r>
            <a:r>
              <a:rPr lang="en-US" dirty="0"/>
              <a:t>-da]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0B0111-58AA-ED3F-8EDF-06BE9C0FB92D}"/>
              </a:ext>
            </a:extLst>
          </p:cNvPr>
          <p:cNvSpPr txBox="1"/>
          <p:nvPr/>
        </p:nvSpPr>
        <p:spPr>
          <a:xfrm>
            <a:off x="4114300" y="5254112"/>
            <a:ext cx="1132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 be well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00C4786-BC8F-7458-0A54-E7D0BA6F8542}"/>
              </a:ext>
            </a:extLst>
          </p:cNvPr>
          <p:cNvSpPr txBox="1"/>
          <p:nvPr/>
        </p:nvSpPr>
        <p:spPr>
          <a:xfrm>
            <a:off x="8096213" y="5254112"/>
            <a:ext cx="1132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 be glad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EA426C44-8A0C-49D5-B63C-DB32A54038CB}"/>
              </a:ext>
            </a:extLst>
          </p:cNvPr>
          <p:cNvSpPr/>
          <p:nvPr/>
        </p:nvSpPr>
        <p:spPr>
          <a:xfrm>
            <a:off x="171611" y="5331110"/>
            <a:ext cx="394809" cy="27439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T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A5958028-BFD7-8426-A239-F9121BBF5FDE}"/>
              </a:ext>
            </a:extLst>
          </p:cNvPr>
          <p:cNvSpPr/>
          <p:nvPr/>
        </p:nvSpPr>
        <p:spPr>
          <a:xfrm>
            <a:off x="1512767" y="5334778"/>
            <a:ext cx="394809" cy="27439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T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250D4F45-C4EE-FE28-151A-CC2A0BD322B5}"/>
              </a:ext>
            </a:extLst>
          </p:cNvPr>
          <p:cNvSpPr/>
          <p:nvPr/>
        </p:nvSpPr>
        <p:spPr>
          <a:xfrm>
            <a:off x="2837645" y="5331110"/>
            <a:ext cx="394809" cy="27439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39724267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09305" y="2532678"/>
            <a:ext cx="2447149" cy="8963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4800" dirty="0"/>
              <a:t>Noun </a:t>
            </a:r>
          </a:p>
        </p:txBody>
      </p:sp>
      <p:sp>
        <p:nvSpPr>
          <p:cNvPr id="5" name="Rectangle 4"/>
          <p:cNvSpPr/>
          <p:nvPr/>
        </p:nvSpPr>
        <p:spPr>
          <a:xfrm>
            <a:off x="6705600" y="2532679"/>
            <a:ext cx="2669938" cy="89632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4000" b="1" dirty="0">
                <a:solidFill>
                  <a:schemeClr val="tx1"/>
                </a:solidFill>
              </a:rPr>
              <a:t>Adjective</a:t>
            </a:r>
          </a:p>
        </p:txBody>
      </p:sp>
      <p:sp>
        <p:nvSpPr>
          <p:cNvPr id="10" name="Rectangle 9"/>
          <p:cNvSpPr/>
          <p:nvPr/>
        </p:nvSpPr>
        <p:spPr>
          <a:xfrm>
            <a:off x="3756454" y="2532680"/>
            <a:ext cx="1403797" cy="8963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4000" dirty="0">
                <a:solidFill>
                  <a:schemeClr val="tx1"/>
                </a:solidFill>
              </a:rPr>
              <a:t>이</a:t>
            </a:r>
            <a:r>
              <a:rPr lang="en-US" altLang="ko-KR" sz="4000" dirty="0">
                <a:solidFill>
                  <a:schemeClr val="tx1"/>
                </a:solidFill>
              </a:rPr>
              <a:t>/</a:t>
            </a:r>
            <a:r>
              <a:rPr lang="ko-KR" altLang="en-US" sz="4000" dirty="0">
                <a:solidFill>
                  <a:schemeClr val="tx1"/>
                </a:solidFill>
              </a:rPr>
              <a:t>가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" name="Wave 5">
            <a:extLst>
              <a:ext uri="{FF2B5EF4-FFF2-40B4-BE49-F238E27FC236}">
                <a16:creationId xmlns:a16="http://schemas.microsoft.com/office/drawing/2014/main" id="{F0916FF5-E3BC-4FF1-8AD5-B64ADB3C760D}"/>
              </a:ext>
            </a:extLst>
          </p:cNvPr>
          <p:cNvSpPr/>
          <p:nvPr/>
        </p:nvSpPr>
        <p:spPr>
          <a:xfrm>
            <a:off x="0" y="-13648"/>
            <a:ext cx="1609859" cy="954107"/>
          </a:xfrm>
          <a:prstGeom prst="wav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/>
              <a:t>G2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EC83C00-5CE8-BB39-22C1-2A134FE5F914}"/>
              </a:ext>
            </a:extLst>
          </p:cNvPr>
          <p:cNvSpPr txBox="1"/>
          <p:nvPr/>
        </p:nvSpPr>
        <p:spPr>
          <a:xfrm>
            <a:off x="506426" y="165074"/>
            <a:ext cx="1097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Subject-Adjective</a:t>
            </a:r>
          </a:p>
        </p:txBody>
      </p:sp>
      <p:graphicFrame>
        <p:nvGraphicFramePr>
          <p:cNvPr id="35" name="Table 34">
            <a:extLst>
              <a:ext uri="{FF2B5EF4-FFF2-40B4-BE49-F238E27FC236}">
                <a16:creationId xmlns:a16="http://schemas.microsoft.com/office/drawing/2014/main" id="{139D6118-C881-29AB-2AB8-323E9C3C2D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5114890"/>
              </p:ext>
            </p:extLst>
          </p:nvPr>
        </p:nvGraphicFramePr>
        <p:xfrm>
          <a:off x="0" y="6366977"/>
          <a:ext cx="12192000" cy="47347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4214457038"/>
                    </a:ext>
                  </a:extLst>
                </a:gridCol>
                <a:gridCol w="1767840">
                  <a:extLst>
                    <a:ext uri="{9D8B030D-6E8A-4147-A177-3AD203B41FA5}">
                      <a16:colId xmlns:a16="http://schemas.microsoft.com/office/drawing/2014/main" val="3378112231"/>
                    </a:ext>
                  </a:extLst>
                </a:gridCol>
                <a:gridCol w="1412240">
                  <a:extLst>
                    <a:ext uri="{9D8B030D-6E8A-4147-A177-3AD203B41FA5}">
                      <a16:colId xmlns:a16="http://schemas.microsoft.com/office/drawing/2014/main" val="771673600"/>
                    </a:ext>
                  </a:extLst>
                </a:gridCol>
                <a:gridCol w="2606040">
                  <a:extLst>
                    <a:ext uri="{9D8B030D-6E8A-4147-A177-3AD203B41FA5}">
                      <a16:colId xmlns:a16="http://schemas.microsoft.com/office/drawing/2014/main" val="37120323"/>
                    </a:ext>
                  </a:extLst>
                </a:gridCol>
                <a:gridCol w="1529080">
                  <a:extLst>
                    <a:ext uri="{9D8B030D-6E8A-4147-A177-3AD203B41FA5}">
                      <a16:colId xmlns:a16="http://schemas.microsoft.com/office/drawing/2014/main" val="3414048315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36938261"/>
                    </a:ext>
                  </a:extLst>
                </a:gridCol>
              </a:tblGrid>
              <a:tr h="4734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Noun</a:t>
                      </a:r>
                      <a:endParaRPr lang="en-US" sz="1000" kern="100" dirty="0">
                        <a:effectLst/>
                        <a:latin typeface="Malgun Gothic" panose="020B0503020000020004" pitchFamily="34" charset="-12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Particle (Marker)</a:t>
                      </a:r>
                      <a:endParaRPr lang="en-US" sz="1800" kern="100" dirty="0">
                        <a:effectLst/>
                        <a:latin typeface="Malgun Gothic" panose="020B0503020000020004" pitchFamily="34" charset="-12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00" dirty="0">
                        <a:effectLst/>
                        <a:latin typeface="Malgun Gothic" panose="020B0503020000020004" pitchFamily="34" charset="-12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00" dirty="0">
                        <a:effectLst/>
                        <a:latin typeface="Malgun Gothic" panose="020B0503020000020004" pitchFamily="34" charset="-12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Adverb</a:t>
                      </a:r>
                      <a:endParaRPr lang="en-US" sz="1000" kern="100" dirty="0">
                        <a:effectLst/>
                        <a:latin typeface="Malgun Gothic" panose="020B0503020000020004" pitchFamily="34" charset="-12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kern="100" dirty="0">
                        <a:effectLst/>
                        <a:latin typeface="Malgun Gothic" panose="020B0503020000020004" pitchFamily="34" charset="-12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Verb/Adjective</a:t>
                      </a:r>
                      <a:endParaRPr lang="en-US" sz="1000" kern="100" dirty="0">
                        <a:effectLst/>
                        <a:latin typeface="Malgun Gothic" panose="020B0503020000020004" pitchFamily="34" charset="-12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09452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BB7CB80A-C137-39CF-7540-679DCF6A770F}"/>
              </a:ext>
            </a:extLst>
          </p:cNvPr>
          <p:cNvSpPr txBox="1"/>
          <p:nvPr/>
        </p:nvSpPr>
        <p:spPr>
          <a:xfrm>
            <a:off x="5768302" y="740404"/>
            <a:ext cx="2100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= Descriptive Verb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1BEE8B-4240-A206-55FE-3CF337E2C5B7}"/>
              </a:ext>
            </a:extLst>
          </p:cNvPr>
          <p:cNvSpPr txBox="1"/>
          <p:nvPr/>
        </p:nvSpPr>
        <p:spPr>
          <a:xfrm>
            <a:off x="9984259" y="980384"/>
            <a:ext cx="2207540" cy="613470"/>
          </a:xfrm>
          <a:prstGeom prst="doubleWave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School is good.</a:t>
            </a:r>
          </a:p>
        </p:txBody>
      </p:sp>
      <p:sp>
        <p:nvSpPr>
          <p:cNvPr id="4" name="Speech Bubble: Rectangle 3">
            <a:extLst>
              <a:ext uri="{FF2B5EF4-FFF2-40B4-BE49-F238E27FC236}">
                <a16:creationId xmlns:a16="http://schemas.microsoft.com/office/drawing/2014/main" id="{DD73EA04-7D56-6E25-1528-6D3CA81197B9}"/>
              </a:ext>
            </a:extLst>
          </p:cNvPr>
          <p:cNvSpPr/>
          <p:nvPr/>
        </p:nvSpPr>
        <p:spPr>
          <a:xfrm>
            <a:off x="4168996" y="3810937"/>
            <a:ext cx="2716562" cy="896320"/>
          </a:xfrm>
          <a:prstGeom prst="wedgeRectCallout">
            <a:avLst>
              <a:gd name="adj1" fmla="val 20116"/>
              <a:gd name="adj2" fmla="val -124012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4800" dirty="0"/>
              <a:t>Adverb</a:t>
            </a:r>
            <a:endParaRPr lang="en-US" altLang="ko-KR" sz="3200" dirty="0"/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67EFD7C8-EF12-D1D6-F1CC-9D617629F557}"/>
              </a:ext>
            </a:extLst>
          </p:cNvPr>
          <p:cNvSpPr/>
          <p:nvPr/>
        </p:nvSpPr>
        <p:spPr>
          <a:xfrm>
            <a:off x="2722130" y="1593854"/>
            <a:ext cx="1146507" cy="517358"/>
          </a:xfrm>
          <a:prstGeom prst="wedgeRectCallout">
            <a:avLst>
              <a:gd name="adj1" fmla="val 56263"/>
              <a:gd name="adj2" fmla="val 139089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for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C-ending</a:t>
            </a:r>
          </a:p>
        </p:txBody>
      </p:sp>
      <p:sp>
        <p:nvSpPr>
          <p:cNvPr id="9" name="Speech Bubble: Rectangle 8">
            <a:extLst>
              <a:ext uri="{FF2B5EF4-FFF2-40B4-BE49-F238E27FC236}">
                <a16:creationId xmlns:a16="http://schemas.microsoft.com/office/drawing/2014/main" id="{E6AE1A4A-6946-CA6B-DD81-CD03E0DA3D35}"/>
              </a:ext>
            </a:extLst>
          </p:cNvPr>
          <p:cNvSpPr/>
          <p:nvPr/>
        </p:nvSpPr>
        <p:spPr>
          <a:xfrm>
            <a:off x="4853089" y="1564943"/>
            <a:ext cx="1146507" cy="517358"/>
          </a:xfrm>
          <a:prstGeom prst="wedgeRectCallout">
            <a:avLst>
              <a:gd name="adj1" fmla="val -45646"/>
              <a:gd name="adj2" fmla="val 154799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for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V-ending</a:t>
            </a:r>
          </a:p>
        </p:txBody>
      </p:sp>
    </p:spTree>
    <p:extLst>
      <p:ext uri="{BB962C8B-B14F-4D97-AF65-F5344CB8AC3E}">
        <p14:creationId xmlns:p14="http://schemas.microsoft.com/office/powerpoint/2010/main" val="1004235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049"/>
    </mc:Choice>
    <mc:Fallback xmlns="">
      <p:transition spd="slow" advTm="8049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834C3FC-F00D-4F7E-B0C0-0AEF679FD185}"/>
              </a:ext>
            </a:extLst>
          </p:cNvPr>
          <p:cNvGraphicFramePr>
            <a:graphicFrameLocks noGrp="1"/>
          </p:cNvGraphicFramePr>
          <p:nvPr/>
        </p:nvGraphicFramePr>
        <p:xfrm>
          <a:off x="257576" y="301997"/>
          <a:ext cx="11706895" cy="6254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2297">
                  <a:extLst>
                    <a:ext uri="{9D8B030D-6E8A-4147-A177-3AD203B41FA5}">
                      <a16:colId xmlns:a16="http://schemas.microsoft.com/office/drawing/2014/main" val="3870275554"/>
                    </a:ext>
                  </a:extLst>
                </a:gridCol>
                <a:gridCol w="1300766">
                  <a:extLst>
                    <a:ext uri="{9D8B030D-6E8A-4147-A177-3AD203B41FA5}">
                      <a16:colId xmlns:a16="http://schemas.microsoft.com/office/drawing/2014/main" val="3518065427"/>
                    </a:ext>
                  </a:extLst>
                </a:gridCol>
                <a:gridCol w="1300767">
                  <a:extLst>
                    <a:ext uri="{9D8B030D-6E8A-4147-A177-3AD203B41FA5}">
                      <a16:colId xmlns:a16="http://schemas.microsoft.com/office/drawing/2014/main" val="2304443831"/>
                    </a:ext>
                  </a:extLst>
                </a:gridCol>
                <a:gridCol w="1300766">
                  <a:extLst>
                    <a:ext uri="{9D8B030D-6E8A-4147-A177-3AD203B41FA5}">
                      <a16:colId xmlns:a16="http://schemas.microsoft.com/office/drawing/2014/main" val="1685477452"/>
                    </a:ext>
                  </a:extLst>
                </a:gridCol>
                <a:gridCol w="3902299">
                  <a:extLst>
                    <a:ext uri="{9D8B030D-6E8A-4147-A177-3AD203B41FA5}">
                      <a16:colId xmlns:a16="http://schemas.microsoft.com/office/drawing/2014/main" val="2421178941"/>
                    </a:ext>
                  </a:extLst>
                </a:gridCol>
              </a:tblGrid>
              <a:tr h="1250801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4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한국어</a:t>
                      </a:r>
                      <a:endParaRPr lang="en-US" sz="54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수업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어때요</a:t>
                      </a:r>
                      <a:r>
                        <a:rPr lang="en-US" altLang="ko-KR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?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4930461"/>
                  </a:ext>
                </a:extLst>
              </a:tr>
              <a:tr h="1250801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숙제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아주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4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재미있어요</a:t>
                      </a:r>
                      <a:endParaRPr lang="en-US" sz="54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14215"/>
                  </a:ext>
                </a:extLst>
              </a:tr>
              <a:tr h="1250801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도서관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넓어요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좋아요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6991583"/>
                  </a:ext>
                </a:extLst>
              </a:tr>
              <a:tr h="1250801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아침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괜찮아요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많아요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1021709"/>
                  </a:ext>
                </a:extLst>
              </a:tr>
              <a:tr h="1250801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학교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이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가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도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맛있어요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919036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DF29198-981E-ABA2-D0DD-F8D0A5A21685}"/>
              </a:ext>
            </a:extLst>
          </p:cNvPr>
          <p:cNvSpPr txBox="1"/>
          <p:nvPr/>
        </p:nvSpPr>
        <p:spPr>
          <a:xfrm>
            <a:off x="257574" y="301997"/>
            <a:ext cx="2046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Korean language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2337FA-ADB4-1E59-2AC4-C8CD570D7322}"/>
              </a:ext>
            </a:extLst>
          </p:cNvPr>
          <p:cNvSpPr txBox="1"/>
          <p:nvPr/>
        </p:nvSpPr>
        <p:spPr>
          <a:xfrm>
            <a:off x="2901950" y="301997"/>
            <a:ext cx="12884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/>
              <a:t>[</a:t>
            </a:r>
            <a:r>
              <a:rPr lang="en-US" sz="1600" dirty="0" err="1"/>
              <a:t>han</a:t>
            </a:r>
            <a:r>
              <a:rPr lang="en-US" sz="1600" dirty="0"/>
              <a:t>-guk-</a:t>
            </a:r>
            <a:r>
              <a:rPr lang="en-US" sz="1600" dirty="0" err="1"/>
              <a:t>eo</a:t>
            </a:r>
            <a:r>
              <a:rPr lang="en-US" sz="1600" dirty="0"/>
              <a:t>]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50EDA0-CD31-AB46-626C-FD541D5797C9}"/>
              </a:ext>
            </a:extLst>
          </p:cNvPr>
          <p:cNvSpPr txBox="1"/>
          <p:nvPr/>
        </p:nvSpPr>
        <p:spPr>
          <a:xfrm>
            <a:off x="4190428" y="301997"/>
            <a:ext cx="10064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class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D356D3A-A1A1-2CF3-F485-0453BE7C625F}"/>
              </a:ext>
            </a:extLst>
          </p:cNvPr>
          <p:cNvSpPr txBox="1"/>
          <p:nvPr/>
        </p:nvSpPr>
        <p:spPr>
          <a:xfrm>
            <a:off x="7136828" y="301997"/>
            <a:ext cx="9855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[</a:t>
            </a:r>
            <a:r>
              <a:rPr lang="en-US" sz="1600" dirty="0" err="1"/>
              <a:t>su-eop</a:t>
            </a:r>
            <a:r>
              <a:rPr lang="en-US" sz="1600" dirty="0"/>
              <a:t>]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CE40EA-2FB5-9B43-CB85-12EA6ED0D3C1}"/>
              </a:ext>
            </a:extLst>
          </p:cNvPr>
          <p:cNvSpPr txBox="1"/>
          <p:nvPr/>
        </p:nvSpPr>
        <p:spPr>
          <a:xfrm>
            <a:off x="257575" y="1528553"/>
            <a:ext cx="10964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homework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22BAF89-6F35-7B35-E7DB-F3F221F19E76}"/>
              </a:ext>
            </a:extLst>
          </p:cNvPr>
          <p:cNvSpPr txBox="1"/>
          <p:nvPr/>
        </p:nvSpPr>
        <p:spPr>
          <a:xfrm>
            <a:off x="3176770" y="1528553"/>
            <a:ext cx="9855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/>
              <a:t>[</a:t>
            </a:r>
            <a:r>
              <a:rPr lang="en-US" sz="1600" dirty="0" err="1"/>
              <a:t>suk</a:t>
            </a:r>
            <a:r>
              <a:rPr lang="en-US" sz="1600" dirty="0"/>
              <a:t>-je]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BF506D-7330-0B21-E6F6-1D524A095E5B}"/>
              </a:ext>
            </a:extLst>
          </p:cNvPr>
          <p:cNvSpPr txBox="1"/>
          <p:nvPr/>
        </p:nvSpPr>
        <p:spPr>
          <a:xfrm>
            <a:off x="4190428" y="1528554"/>
            <a:ext cx="10064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very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4C14899-AD30-8F4D-C896-69232456DECE}"/>
              </a:ext>
            </a:extLst>
          </p:cNvPr>
          <p:cNvSpPr txBox="1"/>
          <p:nvPr/>
        </p:nvSpPr>
        <p:spPr>
          <a:xfrm>
            <a:off x="7081483" y="1528553"/>
            <a:ext cx="9855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/>
              <a:t>[a-</a:t>
            </a:r>
            <a:r>
              <a:rPr lang="en-US" sz="1600" dirty="0" err="1"/>
              <a:t>ju</a:t>
            </a:r>
            <a:r>
              <a:rPr lang="en-US" sz="1600" dirty="0"/>
              <a:t>]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F10237E-2FF5-4E21-C5B4-79EC9D9637B1}"/>
              </a:ext>
            </a:extLst>
          </p:cNvPr>
          <p:cNvSpPr txBox="1"/>
          <p:nvPr/>
        </p:nvSpPr>
        <p:spPr>
          <a:xfrm>
            <a:off x="8057849" y="301998"/>
            <a:ext cx="10064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how is?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77731C8-1E82-4B33-6D24-F65BD706F445}"/>
              </a:ext>
            </a:extLst>
          </p:cNvPr>
          <p:cNvSpPr txBox="1"/>
          <p:nvPr/>
        </p:nvSpPr>
        <p:spPr>
          <a:xfrm>
            <a:off x="10008786" y="272059"/>
            <a:ext cx="19491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/>
              <a:t>[</a:t>
            </a:r>
            <a:r>
              <a:rPr lang="en-US" sz="1600" dirty="0" err="1"/>
              <a:t>eo-ttae-yo</a:t>
            </a:r>
            <a:r>
              <a:rPr lang="en-US" sz="1600" dirty="0"/>
              <a:t>]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7BD4B58-F194-4BF4-F9B6-6E54D54FFF5A}"/>
              </a:ext>
            </a:extLst>
          </p:cNvPr>
          <p:cNvSpPr txBox="1"/>
          <p:nvPr/>
        </p:nvSpPr>
        <p:spPr>
          <a:xfrm>
            <a:off x="8067003" y="1528553"/>
            <a:ext cx="10064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to be fun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A5F2240-1919-D4C6-7E2C-23F45520C82D}"/>
              </a:ext>
            </a:extLst>
          </p:cNvPr>
          <p:cNvSpPr txBox="1"/>
          <p:nvPr/>
        </p:nvSpPr>
        <p:spPr>
          <a:xfrm>
            <a:off x="9622526" y="1517596"/>
            <a:ext cx="23665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/>
              <a:t>[jae-mi-</a:t>
            </a:r>
            <a:r>
              <a:rPr lang="en-US" sz="1600" dirty="0" err="1"/>
              <a:t>i</a:t>
            </a:r>
            <a:r>
              <a:rPr lang="en-US" sz="1600" dirty="0"/>
              <a:t>-</a:t>
            </a:r>
            <a:r>
              <a:rPr lang="en-US" sz="1600" dirty="0" err="1"/>
              <a:t>sseo-yo</a:t>
            </a:r>
            <a:r>
              <a:rPr lang="en-US" sz="1600" dirty="0"/>
              <a:t>]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3270A09-68BF-281F-FD59-FE023508091F}"/>
              </a:ext>
            </a:extLst>
          </p:cNvPr>
          <p:cNvSpPr txBox="1"/>
          <p:nvPr/>
        </p:nvSpPr>
        <p:spPr>
          <a:xfrm>
            <a:off x="8057848" y="2769555"/>
            <a:ext cx="16132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to be good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984A7F2-C01C-4EE5-66BF-3E96E6AB71FF}"/>
              </a:ext>
            </a:extLst>
          </p:cNvPr>
          <p:cNvSpPr txBox="1"/>
          <p:nvPr/>
        </p:nvSpPr>
        <p:spPr>
          <a:xfrm>
            <a:off x="9631990" y="2761757"/>
            <a:ext cx="23665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/>
              <a:t>[jo-a-</a:t>
            </a:r>
            <a:r>
              <a:rPr lang="en-US" sz="1600" dirty="0" err="1"/>
              <a:t>yo</a:t>
            </a:r>
            <a:r>
              <a:rPr lang="en-US" sz="1600" dirty="0"/>
              <a:t>]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0FE01A2-0E01-CE91-6479-B6E01380CAF6}"/>
              </a:ext>
            </a:extLst>
          </p:cNvPr>
          <p:cNvSpPr txBox="1"/>
          <p:nvPr/>
        </p:nvSpPr>
        <p:spPr>
          <a:xfrm>
            <a:off x="4150180" y="2769555"/>
            <a:ext cx="24454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to be spacious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CE8ACA-753A-4D03-D934-4362A9D342BB}"/>
              </a:ext>
            </a:extLst>
          </p:cNvPr>
          <p:cNvSpPr txBox="1"/>
          <p:nvPr/>
        </p:nvSpPr>
        <p:spPr>
          <a:xfrm>
            <a:off x="6629709" y="2769555"/>
            <a:ext cx="14520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/>
              <a:t>[</a:t>
            </a:r>
            <a:r>
              <a:rPr lang="en-US" sz="1600" dirty="0" err="1"/>
              <a:t>neol-beo-yo</a:t>
            </a:r>
            <a:r>
              <a:rPr lang="en-US" sz="1600" dirty="0"/>
              <a:t>]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BE0C4D0-612C-1A61-0ABB-60F2A6A3C84C}"/>
              </a:ext>
            </a:extLst>
          </p:cNvPr>
          <p:cNvSpPr txBox="1"/>
          <p:nvPr/>
        </p:nvSpPr>
        <p:spPr>
          <a:xfrm>
            <a:off x="8081750" y="4036799"/>
            <a:ext cx="132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to be a lot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162119C-8576-BD24-AACA-51CC8398DC54}"/>
              </a:ext>
            </a:extLst>
          </p:cNvPr>
          <p:cNvSpPr txBox="1"/>
          <p:nvPr/>
        </p:nvSpPr>
        <p:spPr>
          <a:xfrm>
            <a:off x="9631989" y="4006126"/>
            <a:ext cx="23665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/>
              <a:t>[man-a-</a:t>
            </a:r>
            <a:r>
              <a:rPr lang="en-US" sz="1600" dirty="0" err="1"/>
              <a:t>yo</a:t>
            </a:r>
            <a:r>
              <a:rPr lang="en-US" sz="1600" dirty="0"/>
              <a:t>]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75E08CA-9E51-E105-86DD-DDAC75604100}"/>
              </a:ext>
            </a:extLst>
          </p:cNvPr>
          <p:cNvSpPr txBox="1"/>
          <p:nvPr/>
        </p:nvSpPr>
        <p:spPr>
          <a:xfrm>
            <a:off x="4125851" y="4010557"/>
            <a:ext cx="15893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to be okay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6143986-BDA0-9456-E476-AAFD82FD84F9}"/>
              </a:ext>
            </a:extLst>
          </p:cNvPr>
          <p:cNvSpPr txBox="1"/>
          <p:nvPr/>
        </p:nvSpPr>
        <p:spPr>
          <a:xfrm>
            <a:off x="5690529" y="4048482"/>
            <a:ext cx="23665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/>
              <a:t>[</a:t>
            </a:r>
            <a:r>
              <a:rPr lang="en-US" sz="1600" dirty="0" err="1"/>
              <a:t>gwaen</a:t>
            </a:r>
            <a:r>
              <a:rPr lang="en-US" sz="1600" dirty="0"/>
              <a:t>-cha-</a:t>
            </a:r>
            <a:r>
              <a:rPr lang="en-US" sz="1600" dirty="0" err="1"/>
              <a:t>na</a:t>
            </a:r>
            <a:r>
              <a:rPr lang="en-US" sz="1600" dirty="0"/>
              <a:t>-</a:t>
            </a:r>
            <a:r>
              <a:rPr lang="en-US" sz="1600" dirty="0" err="1"/>
              <a:t>yo</a:t>
            </a:r>
            <a:r>
              <a:rPr lang="en-US" sz="1600" dirty="0"/>
              <a:t>]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59CF9C2-5F47-5B4B-120F-F7AA75949B70}"/>
              </a:ext>
            </a:extLst>
          </p:cNvPr>
          <p:cNvSpPr txBox="1"/>
          <p:nvPr/>
        </p:nvSpPr>
        <p:spPr>
          <a:xfrm>
            <a:off x="8033211" y="5257877"/>
            <a:ext cx="1613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to be delicious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990D7EF-FCF3-2FDA-1B57-ADAFFDDC783B}"/>
              </a:ext>
            </a:extLst>
          </p:cNvPr>
          <p:cNvSpPr txBox="1"/>
          <p:nvPr/>
        </p:nvSpPr>
        <p:spPr>
          <a:xfrm>
            <a:off x="9614142" y="5250079"/>
            <a:ext cx="23665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/>
              <a:t>[ma-</a:t>
            </a:r>
            <a:r>
              <a:rPr lang="en-US" sz="1600" dirty="0" err="1"/>
              <a:t>si</a:t>
            </a:r>
            <a:r>
              <a:rPr lang="en-US" sz="1600" dirty="0"/>
              <a:t>-</a:t>
            </a:r>
            <a:r>
              <a:rPr lang="en-US" sz="1600" dirty="0" err="1"/>
              <a:t>sseo-yo</a:t>
            </a:r>
            <a:r>
              <a:rPr lang="en-US" sz="1600" dirty="0"/>
              <a:t>]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C687EFF-F77C-897E-85C6-95D6662ACFAC}"/>
              </a:ext>
            </a:extLst>
          </p:cNvPr>
          <p:cNvSpPr txBox="1"/>
          <p:nvPr/>
        </p:nvSpPr>
        <p:spPr>
          <a:xfrm>
            <a:off x="269637" y="2801277"/>
            <a:ext cx="10064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library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ABFE173-230C-DDC5-BE46-D51FA472FB68}"/>
              </a:ext>
            </a:extLst>
          </p:cNvPr>
          <p:cNvSpPr txBox="1"/>
          <p:nvPr/>
        </p:nvSpPr>
        <p:spPr>
          <a:xfrm>
            <a:off x="2743151" y="2769555"/>
            <a:ext cx="14626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/>
              <a:t>[do-</a:t>
            </a:r>
            <a:r>
              <a:rPr lang="en-US" sz="1600" dirty="0" err="1"/>
              <a:t>seo</a:t>
            </a:r>
            <a:r>
              <a:rPr lang="en-US" sz="1600" dirty="0"/>
              <a:t>-</a:t>
            </a:r>
            <a:r>
              <a:rPr lang="en-US" sz="1600" dirty="0" err="1"/>
              <a:t>gwan</a:t>
            </a:r>
            <a:r>
              <a:rPr lang="en-US" sz="1600" dirty="0"/>
              <a:t>]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CE8071C-4CC5-4776-B9AB-D008545E5767}"/>
              </a:ext>
            </a:extLst>
          </p:cNvPr>
          <p:cNvSpPr txBox="1"/>
          <p:nvPr/>
        </p:nvSpPr>
        <p:spPr>
          <a:xfrm>
            <a:off x="257574" y="4036799"/>
            <a:ext cx="18442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breakfast, morning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2DC2883-86A1-0A35-025B-C0C4E32D4E4D}"/>
              </a:ext>
            </a:extLst>
          </p:cNvPr>
          <p:cNvSpPr txBox="1"/>
          <p:nvPr/>
        </p:nvSpPr>
        <p:spPr>
          <a:xfrm>
            <a:off x="3027680" y="4056723"/>
            <a:ext cx="11611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/>
              <a:t>[a-</a:t>
            </a:r>
            <a:r>
              <a:rPr lang="en-US" sz="1600" dirty="0" err="1"/>
              <a:t>chim</a:t>
            </a:r>
            <a:r>
              <a:rPr lang="en-US" sz="1600" dirty="0"/>
              <a:t>]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7A502F7-7204-DF2C-A6EF-940740238D8E}"/>
              </a:ext>
            </a:extLst>
          </p:cNvPr>
          <p:cNvSpPr txBox="1"/>
          <p:nvPr/>
        </p:nvSpPr>
        <p:spPr>
          <a:xfrm>
            <a:off x="269946" y="5257877"/>
            <a:ext cx="10064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school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B8EF038-0840-B995-3FA8-E15BDFF4BB29}"/>
              </a:ext>
            </a:extLst>
          </p:cNvPr>
          <p:cNvSpPr txBox="1"/>
          <p:nvPr/>
        </p:nvSpPr>
        <p:spPr>
          <a:xfrm>
            <a:off x="1834623" y="5304043"/>
            <a:ext cx="23665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/>
              <a:t>[</a:t>
            </a:r>
            <a:r>
              <a:rPr lang="en-US" sz="1600" dirty="0" err="1"/>
              <a:t>hak-gyo</a:t>
            </a:r>
            <a:r>
              <a:rPr lang="en-US" sz="1600" dirty="0"/>
              <a:t>]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EDB9A81-BF2F-FDA2-B878-6310EA8E9298}"/>
              </a:ext>
            </a:extLst>
          </p:cNvPr>
          <p:cNvSpPr txBox="1"/>
          <p:nvPr/>
        </p:nvSpPr>
        <p:spPr>
          <a:xfrm>
            <a:off x="4729647" y="5270330"/>
            <a:ext cx="985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[ee]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092EDC0-33C0-DE3A-4C0B-5889FBDFB6CB}"/>
              </a:ext>
            </a:extLst>
          </p:cNvPr>
          <p:cNvSpPr txBox="1"/>
          <p:nvPr/>
        </p:nvSpPr>
        <p:spPr>
          <a:xfrm>
            <a:off x="6011286" y="5277520"/>
            <a:ext cx="985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[ga]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69BDB58-4F6A-1CBE-7CB6-4E5D52999C1F}"/>
              </a:ext>
            </a:extLst>
          </p:cNvPr>
          <p:cNvSpPr txBox="1"/>
          <p:nvPr/>
        </p:nvSpPr>
        <p:spPr>
          <a:xfrm>
            <a:off x="7294613" y="5277520"/>
            <a:ext cx="985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[do]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D2D7262D-CDE3-2BB5-F5C5-D75D5AC94304}"/>
              </a:ext>
            </a:extLst>
          </p:cNvPr>
          <p:cNvSpPr/>
          <p:nvPr/>
        </p:nvSpPr>
        <p:spPr>
          <a:xfrm>
            <a:off x="4185934" y="5343008"/>
            <a:ext cx="394809" cy="27439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S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25C28855-549A-F8ED-53AA-7DCD5B2CB80D}"/>
              </a:ext>
            </a:extLst>
          </p:cNvPr>
          <p:cNvSpPr/>
          <p:nvPr/>
        </p:nvSpPr>
        <p:spPr>
          <a:xfrm>
            <a:off x="5493124" y="5343008"/>
            <a:ext cx="394809" cy="27439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S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ABBE74F5-B292-591E-F292-5E5A9CB432B0}"/>
              </a:ext>
            </a:extLst>
          </p:cNvPr>
          <p:cNvSpPr/>
          <p:nvPr/>
        </p:nvSpPr>
        <p:spPr>
          <a:xfrm>
            <a:off x="6807150" y="5346375"/>
            <a:ext cx="394809" cy="27439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15355985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1283B3-55E7-068E-060D-D3BA6B8998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17E746C-518C-1A35-713C-414C0BF67C34}"/>
              </a:ext>
            </a:extLst>
          </p:cNvPr>
          <p:cNvSpPr/>
          <p:nvPr/>
        </p:nvSpPr>
        <p:spPr>
          <a:xfrm>
            <a:off x="296051" y="2532678"/>
            <a:ext cx="2447149" cy="8963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4800" dirty="0"/>
              <a:t>Noun 1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8AF4241-A3E6-E6C2-77BC-655C1132A5EB}"/>
              </a:ext>
            </a:extLst>
          </p:cNvPr>
          <p:cNvSpPr/>
          <p:nvPr/>
        </p:nvSpPr>
        <p:spPr>
          <a:xfrm>
            <a:off x="4595479" y="2532678"/>
            <a:ext cx="2716562" cy="89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4400" dirty="0"/>
              <a:t>Noun 2</a:t>
            </a:r>
            <a:endParaRPr lang="en-US" altLang="ko-KR" sz="2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F83140B-8308-2583-805E-8AFD4684081A}"/>
              </a:ext>
            </a:extLst>
          </p:cNvPr>
          <p:cNvSpPr/>
          <p:nvPr/>
        </p:nvSpPr>
        <p:spPr>
          <a:xfrm>
            <a:off x="9213083" y="2532678"/>
            <a:ext cx="2669938" cy="89632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4000" b="1" dirty="0">
                <a:solidFill>
                  <a:schemeClr val="tx1"/>
                </a:solidFill>
              </a:rPr>
              <a:t>Verb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CB1EB88-950C-A219-494A-5E9788554AE2}"/>
              </a:ext>
            </a:extLst>
          </p:cNvPr>
          <p:cNvSpPr/>
          <p:nvPr/>
        </p:nvSpPr>
        <p:spPr>
          <a:xfrm>
            <a:off x="2743200" y="2532680"/>
            <a:ext cx="1403797" cy="8963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4000" dirty="0">
                <a:solidFill>
                  <a:schemeClr val="tx1"/>
                </a:solidFill>
              </a:rPr>
              <a:t>이</a:t>
            </a:r>
            <a:r>
              <a:rPr lang="en-US" altLang="ko-KR" sz="4000" dirty="0">
                <a:solidFill>
                  <a:schemeClr val="tx1"/>
                </a:solidFill>
              </a:rPr>
              <a:t>/</a:t>
            </a:r>
            <a:r>
              <a:rPr lang="ko-KR" altLang="en-US" sz="4000" dirty="0">
                <a:solidFill>
                  <a:schemeClr val="tx1"/>
                </a:solidFill>
              </a:rPr>
              <a:t>가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" name="Wave 5">
            <a:extLst>
              <a:ext uri="{FF2B5EF4-FFF2-40B4-BE49-F238E27FC236}">
                <a16:creationId xmlns:a16="http://schemas.microsoft.com/office/drawing/2014/main" id="{1DE9A3A7-E57F-A6EE-53F5-8194BDF2E57D}"/>
              </a:ext>
            </a:extLst>
          </p:cNvPr>
          <p:cNvSpPr/>
          <p:nvPr/>
        </p:nvSpPr>
        <p:spPr>
          <a:xfrm>
            <a:off x="0" y="-13648"/>
            <a:ext cx="1609859" cy="954107"/>
          </a:xfrm>
          <a:prstGeom prst="wav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/>
              <a:t>G3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6DF7791-31B1-6369-0071-110EC346BB26}"/>
              </a:ext>
            </a:extLst>
          </p:cNvPr>
          <p:cNvSpPr/>
          <p:nvPr/>
        </p:nvSpPr>
        <p:spPr>
          <a:xfrm>
            <a:off x="7312041" y="2532680"/>
            <a:ext cx="1518254" cy="8963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4000" dirty="0">
                <a:solidFill>
                  <a:schemeClr val="tx1"/>
                </a:solidFill>
              </a:rPr>
              <a:t>을</a:t>
            </a:r>
            <a:r>
              <a:rPr lang="en-US" altLang="ko-KR" sz="4000" dirty="0">
                <a:solidFill>
                  <a:schemeClr val="tx1"/>
                </a:solidFill>
              </a:rPr>
              <a:t>/</a:t>
            </a:r>
            <a:r>
              <a:rPr lang="ko-KR" altLang="en-US" sz="4000" dirty="0">
                <a:solidFill>
                  <a:schemeClr val="tx1"/>
                </a:solidFill>
              </a:rPr>
              <a:t>를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828F502-9DB9-98FF-5617-63FD9C392A28}"/>
              </a:ext>
            </a:extLst>
          </p:cNvPr>
          <p:cNvSpPr txBox="1"/>
          <p:nvPr/>
        </p:nvSpPr>
        <p:spPr>
          <a:xfrm>
            <a:off x="506426" y="165074"/>
            <a:ext cx="1097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Subject-Object-Verb</a:t>
            </a:r>
          </a:p>
        </p:txBody>
      </p:sp>
      <p:graphicFrame>
        <p:nvGraphicFramePr>
          <p:cNvPr id="35" name="Table 34">
            <a:extLst>
              <a:ext uri="{FF2B5EF4-FFF2-40B4-BE49-F238E27FC236}">
                <a16:creationId xmlns:a16="http://schemas.microsoft.com/office/drawing/2014/main" id="{CF459F42-9701-DEDC-3D62-FB57F1FEA64B}"/>
              </a:ext>
            </a:extLst>
          </p:cNvPr>
          <p:cNvGraphicFramePr>
            <a:graphicFrameLocks noGrp="1"/>
          </p:cNvGraphicFramePr>
          <p:nvPr/>
        </p:nvGraphicFramePr>
        <p:xfrm>
          <a:off x="0" y="6366977"/>
          <a:ext cx="12192000" cy="4876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4214457038"/>
                    </a:ext>
                  </a:extLst>
                </a:gridCol>
                <a:gridCol w="3180080">
                  <a:extLst>
                    <a:ext uri="{9D8B030D-6E8A-4147-A177-3AD203B41FA5}">
                      <a16:colId xmlns:a16="http://schemas.microsoft.com/office/drawing/2014/main" val="3378112231"/>
                    </a:ext>
                  </a:extLst>
                </a:gridCol>
                <a:gridCol w="1076960">
                  <a:extLst>
                    <a:ext uri="{9D8B030D-6E8A-4147-A177-3AD203B41FA5}">
                      <a16:colId xmlns:a16="http://schemas.microsoft.com/office/drawing/2014/main" val="37120323"/>
                    </a:ext>
                  </a:extLst>
                </a:gridCol>
                <a:gridCol w="3058160">
                  <a:extLst>
                    <a:ext uri="{9D8B030D-6E8A-4147-A177-3AD203B41FA5}">
                      <a16:colId xmlns:a16="http://schemas.microsoft.com/office/drawing/2014/main" val="3268945417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36938261"/>
                    </a:ext>
                  </a:extLst>
                </a:gridCol>
              </a:tblGrid>
              <a:tr h="4734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Noun</a:t>
                      </a:r>
                      <a:endParaRPr lang="en-US" sz="1000" kern="100" dirty="0">
                        <a:effectLst/>
                        <a:latin typeface="Malgun Gothic" panose="020B0503020000020004" pitchFamily="34" charset="-12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en-US" sz="1000" kern="100" dirty="0">
                        <a:effectLst/>
                        <a:latin typeface="Malgun Gothic" panose="020B0503020000020004" pitchFamily="34" charset="-12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Particle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(Marker)</a:t>
                      </a:r>
                      <a:endParaRPr lang="en-US" sz="1000" kern="100" dirty="0">
                        <a:effectLst/>
                        <a:latin typeface="Malgun Gothic" panose="020B0503020000020004" pitchFamily="34" charset="-12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en-US" sz="1000" kern="100" dirty="0">
                        <a:effectLst/>
                        <a:latin typeface="Malgun Gothic" panose="020B0503020000020004" pitchFamily="34" charset="-12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Verb/Adjective</a:t>
                      </a:r>
                      <a:endParaRPr lang="en-US" sz="1000" kern="100" dirty="0">
                        <a:effectLst/>
                        <a:latin typeface="Malgun Gothic" panose="020B0503020000020004" pitchFamily="34" charset="-12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09452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2886C4E1-E8BB-4A59-22FC-CC8450F4109B}"/>
              </a:ext>
            </a:extLst>
          </p:cNvPr>
          <p:cNvSpPr txBox="1"/>
          <p:nvPr/>
        </p:nvSpPr>
        <p:spPr>
          <a:xfrm>
            <a:off x="9403492" y="820849"/>
            <a:ext cx="2788508" cy="613470"/>
          </a:xfrm>
          <a:prstGeom prst="doubleWave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Yumi eats breakfast.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DFC05A4-824B-2217-96D0-58F8D12672BC}"/>
              </a:ext>
            </a:extLst>
          </p:cNvPr>
          <p:cNvSpPr txBox="1"/>
          <p:nvPr/>
        </p:nvSpPr>
        <p:spPr>
          <a:xfrm>
            <a:off x="3411086" y="922807"/>
            <a:ext cx="50853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* Object-Subject-Verb is possible.</a:t>
            </a:r>
          </a:p>
        </p:txBody>
      </p:sp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67BDF519-F3AD-213E-DBDD-B8D7DFFD411B}"/>
              </a:ext>
            </a:extLst>
          </p:cNvPr>
          <p:cNvSpPr/>
          <p:nvPr/>
        </p:nvSpPr>
        <p:spPr>
          <a:xfrm>
            <a:off x="1695970" y="1699895"/>
            <a:ext cx="1146507" cy="517358"/>
          </a:xfrm>
          <a:prstGeom prst="wedgeRectCallout">
            <a:avLst>
              <a:gd name="adj1" fmla="val 56263"/>
              <a:gd name="adj2" fmla="val 139089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for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C-ending</a:t>
            </a:r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FF649B16-AF51-6A50-FFE2-927BDA6A2C6E}"/>
              </a:ext>
            </a:extLst>
          </p:cNvPr>
          <p:cNvSpPr/>
          <p:nvPr/>
        </p:nvSpPr>
        <p:spPr>
          <a:xfrm>
            <a:off x="3826929" y="1551456"/>
            <a:ext cx="1146507" cy="517358"/>
          </a:xfrm>
          <a:prstGeom prst="wedgeRectCallout">
            <a:avLst>
              <a:gd name="adj1" fmla="val -45646"/>
              <a:gd name="adj2" fmla="val 154799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for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V-ending</a:t>
            </a:r>
          </a:p>
        </p:txBody>
      </p:sp>
      <p:sp>
        <p:nvSpPr>
          <p:cNvPr id="11" name="Speech Bubble: Rectangle 10">
            <a:extLst>
              <a:ext uri="{FF2B5EF4-FFF2-40B4-BE49-F238E27FC236}">
                <a16:creationId xmlns:a16="http://schemas.microsoft.com/office/drawing/2014/main" id="{2337503A-7AAC-0426-EC43-74A1BF01FC63}"/>
              </a:ext>
            </a:extLst>
          </p:cNvPr>
          <p:cNvSpPr/>
          <p:nvPr/>
        </p:nvSpPr>
        <p:spPr>
          <a:xfrm>
            <a:off x="6365474" y="1666391"/>
            <a:ext cx="1146507" cy="517358"/>
          </a:xfrm>
          <a:prstGeom prst="wedgeRectCallout">
            <a:avLst>
              <a:gd name="adj1" fmla="val 56263"/>
              <a:gd name="adj2" fmla="val 139089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for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C-ending</a:t>
            </a:r>
          </a:p>
        </p:txBody>
      </p:sp>
      <p:sp>
        <p:nvSpPr>
          <p:cNvPr id="12" name="Speech Bubble: Rectangle 11">
            <a:extLst>
              <a:ext uri="{FF2B5EF4-FFF2-40B4-BE49-F238E27FC236}">
                <a16:creationId xmlns:a16="http://schemas.microsoft.com/office/drawing/2014/main" id="{3A9F6EA6-4FA3-AA2F-1431-43484F5D0EB6}"/>
              </a:ext>
            </a:extLst>
          </p:cNvPr>
          <p:cNvSpPr/>
          <p:nvPr/>
        </p:nvSpPr>
        <p:spPr>
          <a:xfrm>
            <a:off x="8496433" y="1551456"/>
            <a:ext cx="1146507" cy="517358"/>
          </a:xfrm>
          <a:prstGeom prst="wedgeRectCallout">
            <a:avLst>
              <a:gd name="adj1" fmla="val -51849"/>
              <a:gd name="adj2" fmla="val 160690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for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V-ending</a:t>
            </a:r>
          </a:p>
        </p:txBody>
      </p:sp>
    </p:spTree>
    <p:extLst>
      <p:ext uri="{BB962C8B-B14F-4D97-AF65-F5344CB8AC3E}">
        <p14:creationId xmlns:p14="http://schemas.microsoft.com/office/powerpoint/2010/main" val="478902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049"/>
    </mc:Choice>
    <mc:Fallback xmlns="">
      <p:transition spd="slow" advTm="804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0720B03-B0F2-8F8E-44B3-A7BA309BAD3F}"/>
              </a:ext>
            </a:extLst>
          </p:cNvPr>
          <p:cNvSpPr txBox="1"/>
          <p:nvPr/>
        </p:nvSpPr>
        <p:spPr>
          <a:xfrm>
            <a:off x="1371597" y="348865"/>
            <a:ext cx="10044023" cy="8777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i="1" kern="12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Contents</a:t>
            </a:r>
          </a:p>
        </p:txBody>
      </p:sp>
      <p:graphicFrame>
        <p:nvGraphicFramePr>
          <p:cNvPr id="23" name="TextBox 2">
            <a:extLst>
              <a:ext uri="{FF2B5EF4-FFF2-40B4-BE49-F238E27FC236}">
                <a16:creationId xmlns:a16="http://schemas.microsoft.com/office/drawing/2014/main" id="{C518B9DA-2502-F507-FC46-11E2FBB707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79541102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09993636"/>
      </p:ext>
    </p:extLst>
  </p:cSld>
  <p:clrMapOvr>
    <a:masterClrMapping/>
  </p:clrMapOvr>
  <p:transition spd="med">
    <p:pull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DB13346-09A3-BC92-7D40-347AA16E1305}"/>
              </a:ext>
            </a:extLst>
          </p:cNvPr>
          <p:cNvGraphicFramePr>
            <a:graphicFrameLocks noGrp="1"/>
          </p:cNvGraphicFramePr>
          <p:nvPr/>
        </p:nvGraphicFramePr>
        <p:xfrm>
          <a:off x="141668" y="301997"/>
          <a:ext cx="11951594" cy="6254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7955">
                  <a:extLst>
                    <a:ext uri="{9D8B030D-6E8A-4147-A177-3AD203B41FA5}">
                      <a16:colId xmlns:a16="http://schemas.microsoft.com/office/drawing/2014/main" val="3870275554"/>
                    </a:ext>
                  </a:extLst>
                </a:gridCol>
                <a:gridCol w="1327954">
                  <a:extLst>
                    <a:ext uri="{9D8B030D-6E8A-4147-A177-3AD203B41FA5}">
                      <a16:colId xmlns:a16="http://schemas.microsoft.com/office/drawing/2014/main" val="834563450"/>
                    </a:ext>
                  </a:extLst>
                </a:gridCol>
                <a:gridCol w="1327955">
                  <a:extLst>
                    <a:ext uri="{9D8B030D-6E8A-4147-A177-3AD203B41FA5}">
                      <a16:colId xmlns:a16="http://schemas.microsoft.com/office/drawing/2014/main" val="953366674"/>
                    </a:ext>
                  </a:extLst>
                </a:gridCol>
                <a:gridCol w="1327955">
                  <a:extLst>
                    <a:ext uri="{9D8B030D-6E8A-4147-A177-3AD203B41FA5}">
                      <a16:colId xmlns:a16="http://schemas.microsoft.com/office/drawing/2014/main" val="3518065427"/>
                    </a:ext>
                  </a:extLst>
                </a:gridCol>
                <a:gridCol w="1327955">
                  <a:extLst>
                    <a:ext uri="{9D8B030D-6E8A-4147-A177-3AD203B41FA5}">
                      <a16:colId xmlns:a16="http://schemas.microsoft.com/office/drawing/2014/main" val="2078373000"/>
                    </a:ext>
                  </a:extLst>
                </a:gridCol>
                <a:gridCol w="1327955">
                  <a:extLst>
                    <a:ext uri="{9D8B030D-6E8A-4147-A177-3AD203B41FA5}">
                      <a16:colId xmlns:a16="http://schemas.microsoft.com/office/drawing/2014/main" val="2643080515"/>
                    </a:ext>
                  </a:extLst>
                </a:gridCol>
                <a:gridCol w="1327955">
                  <a:extLst>
                    <a:ext uri="{9D8B030D-6E8A-4147-A177-3AD203B41FA5}">
                      <a16:colId xmlns:a16="http://schemas.microsoft.com/office/drawing/2014/main" val="2421178941"/>
                    </a:ext>
                  </a:extLst>
                </a:gridCol>
                <a:gridCol w="1327955">
                  <a:extLst>
                    <a:ext uri="{9D8B030D-6E8A-4147-A177-3AD203B41FA5}">
                      <a16:colId xmlns:a16="http://schemas.microsoft.com/office/drawing/2014/main" val="929028398"/>
                    </a:ext>
                  </a:extLst>
                </a:gridCol>
                <a:gridCol w="1327955">
                  <a:extLst>
                    <a:ext uri="{9D8B030D-6E8A-4147-A177-3AD203B41FA5}">
                      <a16:colId xmlns:a16="http://schemas.microsoft.com/office/drawing/2014/main" val="2920070853"/>
                    </a:ext>
                  </a:extLst>
                </a:gridCol>
              </a:tblGrid>
              <a:tr h="1250801">
                <a:tc gridSpan="3"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오늘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뭐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유미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4930461"/>
                  </a:ext>
                </a:extLst>
              </a:tr>
              <a:tr h="1250801">
                <a:tc gridSpan="3"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마이클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아침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ko-KR" altLang="en-US" sz="54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텔레비전</a:t>
                      </a:r>
                      <a:endParaRPr lang="en-US" sz="54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014215"/>
                  </a:ext>
                </a:extLst>
              </a:tr>
              <a:tr h="1250801">
                <a:tc gridSpan="3"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숙제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친구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먹어요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6991583"/>
                  </a:ext>
                </a:extLst>
              </a:tr>
              <a:tr h="1250801">
                <a:tc gridSpan="3"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봐요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해요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만나요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1021709"/>
                  </a:ext>
                </a:extLst>
              </a:tr>
              <a:tr h="1250801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은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는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을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8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를</a:t>
                      </a:r>
                      <a:endParaRPr lang="en-US" sz="58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8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이</a:t>
                      </a:r>
                      <a:endParaRPr lang="en-US" sz="58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8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가</a:t>
                      </a:r>
                      <a:endParaRPr lang="en-US" sz="58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8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을</a:t>
                      </a:r>
                      <a:endParaRPr lang="en-US" sz="58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8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를</a:t>
                      </a:r>
                      <a:endParaRPr lang="en-US" sz="58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58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919036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A6045DC-4778-F7E5-8C63-7D8818094384}"/>
              </a:ext>
            </a:extLst>
          </p:cNvPr>
          <p:cNvSpPr txBox="1"/>
          <p:nvPr/>
        </p:nvSpPr>
        <p:spPr>
          <a:xfrm>
            <a:off x="135569" y="255831"/>
            <a:ext cx="853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today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61054C0-B2E0-767E-3725-C97D7D461A10}"/>
              </a:ext>
            </a:extLst>
          </p:cNvPr>
          <p:cNvSpPr txBox="1"/>
          <p:nvPr/>
        </p:nvSpPr>
        <p:spPr>
          <a:xfrm>
            <a:off x="4125882" y="268141"/>
            <a:ext cx="985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C94E994-5530-DD44-0601-5189D2734F47}"/>
              </a:ext>
            </a:extLst>
          </p:cNvPr>
          <p:cNvSpPr txBox="1"/>
          <p:nvPr/>
        </p:nvSpPr>
        <p:spPr>
          <a:xfrm>
            <a:off x="8107682" y="298166"/>
            <a:ext cx="985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Yumi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066C34-1D04-74AA-8661-7B8D1E4B265B}"/>
              </a:ext>
            </a:extLst>
          </p:cNvPr>
          <p:cNvSpPr txBox="1"/>
          <p:nvPr/>
        </p:nvSpPr>
        <p:spPr>
          <a:xfrm>
            <a:off x="113978" y="1531932"/>
            <a:ext cx="985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Michael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ADE66B-E946-F776-5CB2-3288B5CF1301}"/>
              </a:ext>
            </a:extLst>
          </p:cNvPr>
          <p:cNvSpPr txBox="1"/>
          <p:nvPr/>
        </p:nvSpPr>
        <p:spPr>
          <a:xfrm>
            <a:off x="4096698" y="1521415"/>
            <a:ext cx="1132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breakfast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099E7F-9978-1A13-62F3-7B1CEDB4D29E}"/>
              </a:ext>
            </a:extLst>
          </p:cNvPr>
          <p:cNvSpPr txBox="1"/>
          <p:nvPr/>
        </p:nvSpPr>
        <p:spPr>
          <a:xfrm>
            <a:off x="6845300" y="1531932"/>
            <a:ext cx="1262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[ah-</a:t>
            </a:r>
            <a:r>
              <a:rPr lang="en-US" dirty="0" err="1"/>
              <a:t>chim</a:t>
            </a:r>
            <a:r>
              <a:rPr lang="en-US" dirty="0"/>
              <a:t>]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6597F5-903E-0441-B74D-FFE122F389CC}"/>
              </a:ext>
            </a:extLst>
          </p:cNvPr>
          <p:cNvSpPr txBox="1"/>
          <p:nvPr/>
        </p:nvSpPr>
        <p:spPr>
          <a:xfrm>
            <a:off x="8101402" y="1531932"/>
            <a:ext cx="1508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television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AF772D9-CEC4-794F-5A06-7754BC670664}"/>
              </a:ext>
            </a:extLst>
          </p:cNvPr>
          <p:cNvSpPr txBox="1"/>
          <p:nvPr/>
        </p:nvSpPr>
        <p:spPr>
          <a:xfrm>
            <a:off x="117466" y="2761867"/>
            <a:ext cx="1554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homework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532BB21-A8E7-0914-4572-783AD3358A41}"/>
              </a:ext>
            </a:extLst>
          </p:cNvPr>
          <p:cNvSpPr txBox="1"/>
          <p:nvPr/>
        </p:nvSpPr>
        <p:spPr>
          <a:xfrm>
            <a:off x="2409762" y="2761822"/>
            <a:ext cx="1720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[sook-je]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F40491-417F-E7C7-4337-785667751A8D}"/>
              </a:ext>
            </a:extLst>
          </p:cNvPr>
          <p:cNvSpPr txBox="1"/>
          <p:nvPr/>
        </p:nvSpPr>
        <p:spPr>
          <a:xfrm>
            <a:off x="4125882" y="2771155"/>
            <a:ext cx="1132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friend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7A18ED9-1419-DD72-E0B4-A0C255D6C275}"/>
              </a:ext>
            </a:extLst>
          </p:cNvPr>
          <p:cNvSpPr txBox="1"/>
          <p:nvPr/>
        </p:nvSpPr>
        <p:spPr>
          <a:xfrm>
            <a:off x="6381124" y="2787456"/>
            <a:ext cx="1720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[chin-goo]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205DB7E-415F-497D-0DEB-48C7276D6D55}"/>
              </a:ext>
            </a:extLst>
          </p:cNvPr>
          <p:cNvSpPr txBox="1"/>
          <p:nvPr/>
        </p:nvSpPr>
        <p:spPr>
          <a:xfrm>
            <a:off x="8094979" y="2768804"/>
            <a:ext cx="1132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 eat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2E0A9AA-5337-D874-F8DE-63D0F11EC3A6}"/>
              </a:ext>
            </a:extLst>
          </p:cNvPr>
          <p:cNvSpPr txBox="1"/>
          <p:nvPr/>
        </p:nvSpPr>
        <p:spPr>
          <a:xfrm>
            <a:off x="10397034" y="2764870"/>
            <a:ext cx="1720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</a:t>
            </a:r>
            <a:r>
              <a:rPr lang="en-US" dirty="0" err="1"/>
              <a:t>muh-guh-yo</a:t>
            </a:r>
            <a:r>
              <a:rPr lang="en-US" dirty="0"/>
              <a:t>]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194AECB-B0DC-A08F-72C6-4B9368575B45}"/>
              </a:ext>
            </a:extLst>
          </p:cNvPr>
          <p:cNvSpPr txBox="1"/>
          <p:nvPr/>
        </p:nvSpPr>
        <p:spPr>
          <a:xfrm>
            <a:off x="141668" y="4020895"/>
            <a:ext cx="1966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 see, watch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BCE50D8-116D-F281-B51D-14F4232F2020}"/>
              </a:ext>
            </a:extLst>
          </p:cNvPr>
          <p:cNvSpPr txBox="1"/>
          <p:nvPr/>
        </p:nvSpPr>
        <p:spPr>
          <a:xfrm>
            <a:off x="2537379" y="4038634"/>
            <a:ext cx="15712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[bwa-</a:t>
            </a:r>
            <a:r>
              <a:rPr lang="en-US" dirty="0" err="1"/>
              <a:t>yo</a:t>
            </a:r>
            <a:r>
              <a:rPr lang="en-US" dirty="0"/>
              <a:t>]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3D75F5F-C74D-2772-8B4F-2A4EDD33E53D}"/>
              </a:ext>
            </a:extLst>
          </p:cNvPr>
          <p:cNvSpPr txBox="1"/>
          <p:nvPr/>
        </p:nvSpPr>
        <p:spPr>
          <a:xfrm>
            <a:off x="4108621" y="4020895"/>
            <a:ext cx="1132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 do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77110C8-CDC2-CF0C-4524-75F03422009E}"/>
              </a:ext>
            </a:extLst>
          </p:cNvPr>
          <p:cNvSpPr txBox="1"/>
          <p:nvPr/>
        </p:nvSpPr>
        <p:spPr>
          <a:xfrm>
            <a:off x="6420994" y="4022562"/>
            <a:ext cx="1720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</a:t>
            </a:r>
            <a:r>
              <a:rPr lang="en-US" dirty="0" err="1"/>
              <a:t>hae-yo</a:t>
            </a:r>
            <a:r>
              <a:rPr lang="en-US" dirty="0"/>
              <a:t>]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96BA454-DD07-363B-5DFA-FFB2EAEE4C1A}"/>
              </a:ext>
            </a:extLst>
          </p:cNvPr>
          <p:cNvSpPr txBox="1"/>
          <p:nvPr/>
        </p:nvSpPr>
        <p:spPr>
          <a:xfrm>
            <a:off x="8094979" y="4012972"/>
            <a:ext cx="1132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 meet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7223B1E-053C-FA44-BAFB-7462A1AB0394}"/>
              </a:ext>
            </a:extLst>
          </p:cNvPr>
          <p:cNvSpPr txBox="1"/>
          <p:nvPr/>
        </p:nvSpPr>
        <p:spPr>
          <a:xfrm>
            <a:off x="10385009" y="4020895"/>
            <a:ext cx="1720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[man-</a:t>
            </a:r>
            <a:r>
              <a:rPr lang="en-US" dirty="0" err="1"/>
              <a:t>na</a:t>
            </a:r>
            <a:r>
              <a:rPr lang="en-US" dirty="0"/>
              <a:t>-</a:t>
            </a:r>
            <a:r>
              <a:rPr lang="en-US" dirty="0" err="1"/>
              <a:t>yo</a:t>
            </a:r>
            <a:r>
              <a:rPr lang="en-US" dirty="0"/>
              <a:t>]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B0B49CE-3F18-A4E6-B1A4-8F33BFCCAB94}"/>
              </a:ext>
            </a:extLst>
          </p:cNvPr>
          <p:cNvSpPr txBox="1"/>
          <p:nvPr/>
        </p:nvSpPr>
        <p:spPr>
          <a:xfrm>
            <a:off x="31285" y="5266076"/>
            <a:ext cx="1488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</a:t>
            </a:r>
            <a:r>
              <a:rPr lang="en-US" dirty="0" err="1"/>
              <a:t>eun</a:t>
            </a:r>
            <a:r>
              <a:rPr lang="en-US" dirty="0"/>
              <a:t>]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1E3F700-3CFB-4127-4064-AFBA3797542B}"/>
              </a:ext>
            </a:extLst>
          </p:cNvPr>
          <p:cNvSpPr txBox="1"/>
          <p:nvPr/>
        </p:nvSpPr>
        <p:spPr>
          <a:xfrm>
            <a:off x="1355402" y="5266076"/>
            <a:ext cx="1471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</a:t>
            </a:r>
            <a:r>
              <a:rPr lang="en-US" dirty="0" err="1"/>
              <a:t>neun</a:t>
            </a:r>
            <a:r>
              <a:rPr lang="en-US" dirty="0"/>
              <a:t>]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3FBEC27-5C8B-6B9B-265F-6D822EC6477B}"/>
              </a:ext>
            </a:extLst>
          </p:cNvPr>
          <p:cNvSpPr txBox="1"/>
          <p:nvPr/>
        </p:nvSpPr>
        <p:spPr>
          <a:xfrm>
            <a:off x="2431516" y="5268002"/>
            <a:ext cx="1720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</a:t>
            </a:r>
            <a:r>
              <a:rPr lang="en-US" dirty="0" err="1"/>
              <a:t>eul</a:t>
            </a:r>
            <a:r>
              <a:rPr lang="en-US" dirty="0"/>
              <a:t>]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93CFB73-0BEF-C7BF-5C85-923A23046D6D}"/>
              </a:ext>
            </a:extLst>
          </p:cNvPr>
          <p:cNvSpPr txBox="1"/>
          <p:nvPr/>
        </p:nvSpPr>
        <p:spPr>
          <a:xfrm>
            <a:off x="3780066" y="5252135"/>
            <a:ext cx="1720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</a:t>
            </a:r>
            <a:r>
              <a:rPr lang="en-US" dirty="0" err="1"/>
              <a:t>reul</a:t>
            </a:r>
            <a:r>
              <a:rPr lang="en-US" dirty="0"/>
              <a:t>]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8AA147A-3B8F-A733-4135-D5BE11DE8C6C}"/>
              </a:ext>
            </a:extLst>
          </p:cNvPr>
          <p:cNvSpPr txBox="1"/>
          <p:nvPr/>
        </p:nvSpPr>
        <p:spPr>
          <a:xfrm>
            <a:off x="5326664" y="5279396"/>
            <a:ext cx="1488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[ee]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150B9DB-E57F-6C35-FFB1-EC0ED5FE6155}"/>
              </a:ext>
            </a:extLst>
          </p:cNvPr>
          <p:cNvSpPr txBox="1"/>
          <p:nvPr/>
        </p:nvSpPr>
        <p:spPr>
          <a:xfrm>
            <a:off x="6669716" y="5270274"/>
            <a:ext cx="1471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[ga]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5B3494C-79DF-B74F-8026-0ED7F1FF167E}"/>
              </a:ext>
            </a:extLst>
          </p:cNvPr>
          <p:cNvSpPr txBox="1"/>
          <p:nvPr/>
        </p:nvSpPr>
        <p:spPr>
          <a:xfrm>
            <a:off x="7858701" y="5303740"/>
            <a:ext cx="16053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</a:t>
            </a:r>
            <a:r>
              <a:rPr lang="en-US" dirty="0" err="1"/>
              <a:t>eul</a:t>
            </a:r>
            <a:r>
              <a:rPr lang="en-US" dirty="0"/>
              <a:t>]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AF82E72-C613-5ACF-D4CA-7AC31A414038}"/>
              </a:ext>
            </a:extLst>
          </p:cNvPr>
          <p:cNvSpPr txBox="1"/>
          <p:nvPr/>
        </p:nvSpPr>
        <p:spPr>
          <a:xfrm>
            <a:off x="9205381" y="5279396"/>
            <a:ext cx="16053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</a:t>
            </a:r>
            <a:r>
              <a:rPr lang="en-US" dirty="0" err="1"/>
              <a:t>reul</a:t>
            </a:r>
            <a:r>
              <a:rPr lang="en-US" dirty="0"/>
              <a:t>]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9C7C61AA-9E34-CF41-D8DC-6CCE712A2F71}"/>
              </a:ext>
            </a:extLst>
          </p:cNvPr>
          <p:cNvSpPr/>
          <p:nvPr/>
        </p:nvSpPr>
        <p:spPr>
          <a:xfrm>
            <a:off x="4185934" y="5343008"/>
            <a:ext cx="394809" cy="27439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O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A02A3303-ED30-2948-49CB-37DB60A98EC7}"/>
              </a:ext>
            </a:extLst>
          </p:cNvPr>
          <p:cNvSpPr/>
          <p:nvPr/>
        </p:nvSpPr>
        <p:spPr>
          <a:xfrm>
            <a:off x="175754" y="5343008"/>
            <a:ext cx="394809" cy="27439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T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E47F182A-E8E2-3B56-5024-1CC6B35871D4}"/>
              </a:ext>
            </a:extLst>
          </p:cNvPr>
          <p:cNvSpPr/>
          <p:nvPr/>
        </p:nvSpPr>
        <p:spPr>
          <a:xfrm>
            <a:off x="1528246" y="5351210"/>
            <a:ext cx="394809" cy="27439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T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185BC9CD-DCD8-7C4C-1303-A6F4ADC22F5B}"/>
              </a:ext>
            </a:extLst>
          </p:cNvPr>
          <p:cNvSpPr/>
          <p:nvPr/>
        </p:nvSpPr>
        <p:spPr>
          <a:xfrm>
            <a:off x="2836740" y="5343008"/>
            <a:ext cx="394809" cy="27439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O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2FCB322B-88D8-BB7D-1C75-ED5EEE2EAD84}"/>
              </a:ext>
            </a:extLst>
          </p:cNvPr>
          <p:cNvSpPr/>
          <p:nvPr/>
        </p:nvSpPr>
        <p:spPr>
          <a:xfrm>
            <a:off x="5480178" y="5343008"/>
            <a:ext cx="394809" cy="27439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S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3ED2CB76-BBB5-F758-9340-7C5D0ABCD12B}"/>
              </a:ext>
            </a:extLst>
          </p:cNvPr>
          <p:cNvSpPr/>
          <p:nvPr/>
        </p:nvSpPr>
        <p:spPr>
          <a:xfrm>
            <a:off x="6832670" y="5351210"/>
            <a:ext cx="394809" cy="27439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S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C36EAF98-8A80-5EBF-A203-D3AF0FAC08F7}"/>
              </a:ext>
            </a:extLst>
          </p:cNvPr>
          <p:cNvSpPr/>
          <p:nvPr/>
        </p:nvSpPr>
        <p:spPr>
          <a:xfrm>
            <a:off x="9491788" y="5355306"/>
            <a:ext cx="394809" cy="27439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O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72A0ED33-891D-3A40-435B-90FC4F4D6C48}"/>
              </a:ext>
            </a:extLst>
          </p:cNvPr>
          <p:cNvSpPr/>
          <p:nvPr/>
        </p:nvSpPr>
        <p:spPr>
          <a:xfrm>
            <a:off x="8142594" y="5355306"/>
            <a:ext cx="394809" cy="27439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O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64309F1-4DED-40D0-F341-CFB92A4BD318}"/>
              </a:ext>
            </a:extLst>
          </p:cNvPr>
          <p:cNvSpPr txBox="1"/>
          <p:nvPr/>
        </p:nvSpPr>
        <p:spPr>
          <a:xfrm>
            <a:off x="2409762" y="268141"/>
            <a:ext cx="1720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[o-</a:t>
            </a:r>
            <a:r>
              <a:rPr lang="en-US" dirty="0" err="1"/>
              <a:t>neul</a:t>
            </a:r>
            <a:r>
              <a:rPr lang="en-US" dirty="0"/>
              <a:t>]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72BB6D9-3AF1-4F85-AF67-07D6FCD74F4F}"/>
              </a:ext>
            </a:extLst>
          </p:cNvPr>
          <p:cNvSpPr txBox="1"/>
          <p:nvPr/>
        </p:nvSpPr>
        <p:spPr>
          <a:xfrm>
            <a:off x="6398134" y="268141"/>
            <a:ext cx="1720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</a:t>
            </a:r>
            <a:r>
              <a:rPr lang="en-US" dirty="0" err="1"/>
              <a:t>mwo</a:t>
            </a:r>
            <a:r>
              <a:rPr lang="en-US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1648625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85CAC7-9B88-63E2-62FD-C94A6B33C9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49D595E-3B96-49C0-397B-F3C9336A67E5}"/>
              </a:ext>
            </a:extLst>
          </p:cNvPr>
          <p:cNvSpPr/>
          <p:nvPr/>
        </p:nvSpPr>
        <p:spPr>
          <a:xfrm>
            <a:off x="296051" y="2532678"/>
            <a:ext cx="2447149" cy="8963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4800" dirty="0"/>
              <a:t>Noun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A87476D-FA45-4AE3-2839-D2B11AB22D97}"/>
              </a:ext>
            </a:extLst>
          </p:cNvPr>
          <p:cNvSpPr/>
          <p:nvPr/>
        </p:nvSpPr>
        <p:spPr>
          <a:xfrm>
            <a:off x="4595479" y="2532678"/>
            <a:ext cx="2716562" cy="89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4400" dirty="0"/>
              <a:t>Noun </a:t>
            </a:r>
            <a:endParaRPr lang="en-US" altLang="ko-KR" sz="2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7541205-CAAD-63BC-A62A-11B4E7F2C7F3}"/>
              </a:ext>
            </a:extLst>
          </p:cNvPr>
          <p:cNvSpPr/>
          <p:nvPr/>
        </p:nvSpPr>
        <p:spPr>
          <a:xfrm>
            <a:off x="9213083" y="2532678"/>
            <a:ext cx="2669938" cy="89632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4000" b="1" dirty="0">
                <a:solidFill>
                  <a:schemeClr val="tx1"/>
                </a:solidFill>
              </a:rPr>
              <a:t>Verb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C48994D-2503-258D-A5EA-4AD4BD7C9C0F}"/>
              </a:ext>
            </a:extLst>
          </p:cNvPr>
          <p:cNvSpPr/>
          <p:nvPr/>
        </p:nvSpPr>
        <p:spPr>
          <a:xfrm>
            <a:off x="2743200" y="2532680"/>
            <a:ext cx="1403797" cy="8963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4000" dirty="0">
                <a:solidFill>
                  <a:schemeClr val="tx1"/>
                </a:solidFill>
              </a:rPr>
              <a:t>이</a:t>
            </a:r>
            <a:r>
              <a:rPr lang="en-US" altLang="ko-KR" sz="4000" dirty="0">
                <a:solidFill>
                  <a:schemeClr val="tx1"/>
                </a:solidFill>
              </a:rPr>
              <a:t>/</a:t>
            </a:r>
            <a:r>
              <a:rPr lang="ko-KR" altLang="en-US" sz="4000" dirty="0">
                <a:solidFill>
                  <a:schemeClr val="tx1"/>
                </a:solidFill>
              </a:rPr>
              <a:t>가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" name="Wave 5">
            <a:extLst>
              <a:ext uri="{FF2B5EF4-FFF2-40B4-BE49-F238E27FC236}">
                <a16:creationId xmlns:a16="http://schemas.microsoft.com/office/drawing/2014/main" id="{459102DB-B643-A3F1-5CBA-74729AEC34B1}"/>
              </a:ext>
            </a:extLst>
          </p:cNvPr>
          <p:cNvSpPr/>
          <p:nvPr/>
        </p:nvSpPr>
        <p:spPr>
          <a:xfrm>
            <a:off x="0" y="-13648"/>
            <a:ext cx="1609859" cy="954107"/>
          </a:xfrm>
          <a:prstGeom prst="wav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/>
              <a:t>G4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C3BBD6D-D77B-21B9-B546-4D68DE7C95A7}"/>
              </a:ext>
            </a:extLst>
          </p:cNvPr>
          <p:cNvSpPr/>
          <p:nvPr/>
        </p:nvSpPr>
        <p:spPr>
          <a:xfrm>
            <a:off x="7312041" y="2531244"/>
            <a:ext cx="1518254" cy="8963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4000" dirty="0">
                <a:solidFill>
                  <a:schemeClr val="tx1"/>
                </a:solidFill>
              </a:rPr>
              <a:t>에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BAE5B6-5683-8EB9-A00C-FD73C2B92747}"/>
              </a:ext>
            </a:extLst>
          </p:cNvPr>
          <p:cNvSpPr txBox="1"/>
          <p:nvPr/>
        </p:nvSpPr>
        <p:spPr>
          <a:xfrm>
            <a:off x="804929" y="152367"/>
            <a:ext cx="1097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Expressing Location: Subject-Location-Verb </a:t>
            </a:r>
            <a:endParaRPr lang="en-US" sz="4000" b="1" dirty="0">
              <a:solidFill>
                <a:srgbClr val="FF0000"/>
              </a:solidFill>
            </a:endParaRPr>
          </a:p>
        </p:txBody>
      </p:sp>
      <p:graphicFrame>
        <p:nvGraphicFramePr>
          <p:cNvPr id="35" name="Table 34">
            <a:extLst>
              <a:ext uri="{FF2B5EF4-FFF2-40B4-BE49-F238E27FC236}">
                <a16:creationId xmlns:a16="http://schemas.microsoft.com/office/drawing/2014/main" id="{EB1329ED-2B45-406D-016D-22F072D83247}"/>
              </a:ext>
            </a:extLst>
          </p:cNvPr>
          <p:cNvGraphicFramePr>
            <a:graphicFrameLocks noGrp="1"/>
          </p:cNvGraphicFramePr>
          <p:nvPr/>
        </p:nvGraphicFramePr>
        <p:xfrm>
          <a:off x="0" y="6366977"/>
          <a:ext cx="12192000" cy="4876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4214457038"/>
                    </a:ext>
                  </a:extLst>
                </a:gridCol>
                <a:gridCol w="3180080">
                  <a:extLst>
                    <a:ext uri="{9D8B030D-6E8A-4147-A177-3AD203B41FA5}">
                      <a16:colId xmlns:a16="http://schemas.microsoft.com/office/drawing/2014/main" val="3378112231"/>
                    </a:ext>
                  </a:extLst>
                </a:gridCol>
                <a:gridCol w="1076960">
                  <a:extLst>
                    <a:ext uri="{9D8B030D-6E8A-4147-A177-3AD203B41FA5}">
                      <a16:colId xmlns:a16="http://schemas.microsoft.com/office/drawing/2014/main" val="37120323"/>
                    </a:ext>
                  </a:extLst>
                </a:gridCol>
                <a:gridCol w="3058160">
                  <a:extLst>
                    <a:ext uri="{9D8B030D-6E8A-4147-A177-3AD203B41FA5}">
                      <a16:colId xmlns:a16="http://schemas.microsoft.com/office/drawing/2014/main" val="3268945417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36938261"/>
                    </a:ext>
                  </a:extLst>
                </a:gridCol>
              </a:tblGrid>
              <a:tr h="4734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Noun</a:t>
                      </a:r>
                      <a:endParaRPr lang="en-US" sz="1000" kern="100" dirty="0">
                        <a:effectLst/>
                        <a:latin typeface="Malgun Gothic" panose="020B0503020000020004" pitchFamily="34" charset="-12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en-US" sz="1000" kern="100" dirty="0">
                        <a:effectLst/>
                        <a:latin typeface="Malgun Gothic" panose="020B0503020000020004" pitchFamily="34" charset="-12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Particle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(Marker)</a:t>
                      </a:r>
                      <a:endParaRPr lang="en-US" sz="1000" kern="100" dirty="0">
                        <a:effectLst/>
                        <a:latin typeface="Malgun Gothic" panose="020B0503020000020004" pitchFamily="34" charset="-12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en-US" sz="1000" kern="100" dirty="0">
                        <a:effectLst/>
                        <a:latin typeface="Malgun Gothic" panose="020B0503020000020004" pitchFamily="34" charset="-12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Verb/Adjective</a:t>
                      </a:r>
                      <a:endParaRPr lang="en-US" sz="1000" kern="100" dirty="0">
                        <a:effectLst/>
                        <a:latin typeface="Malgun Gothic" panose="020B0503020000020004" pitchFamily="34" charset="-12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094521"/>
                  </a:ext>
                </a:extLst>
              </a:tr>
            </a:tbl>
          </a:graphicData>
        </a:graphic>
      </p:graphicFrame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893148BC-12F8-8C54-E7F6-7A2BB3841B66}"/>
              </a:ext>
            </a:extLst>
          </p:cNvPr>
          <p:cNvSpPr/>
          <p:nvPr/>
        </p:nvSpPr>
        <p:spPr>
          <a:xfrm>
            <a:off x="5686305" y="4000233"/>
            <a:ext cx="2716562" cy="896320"/>
          </a:xfrm>
          <a:prstGeom prst="wedgeRectCallout">
            <a:avLst>
              <a:gd name="adj1" fmla="val 9644"/>
              <a:gd name="adj2" fmla="val -119478"/>
            </a:avLst>
          </a:prstGeom>
          <a:noFill/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800" dirty="0"/>
              <a:t>Relative</a:t>
            </a:r>
            <a:r>
              <a:rPr lang="ko-KR" altLang="en-US" sz="2800" dirty="0"/>
              <a:t> </a:t>
            </a:r>
            <a:r>
              <a:rPr lang="en-US" altLang="ko-KR" sz="2800" dirty="0"/>
              <a:t>Position </a:t>
            </a:r>
          </a:p>
          <a:p>
            <a:pPr algn="ctr"/>
            <a:r>
              <a:rPr lang="en-US" altLang="ko-KR" sz="3200" dirty="0"/>
              <a:t>Noun</a:t>
            </a:r>
            <a:endParaRPr lang="en-US" altLang="ko-KR" sz="16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C2AF01-3192-D11C-283F-4BC4E4EB9D7E}"/>
              </a:ext>
            </a:extLst>
          </p:cNvPr>
          <p:cNvSpPr txBox="1"/>
          <p:nvPr/>
        </p:nvSpPr>
        <p:spPr>
          <a:xfrm>
            <a:off x="6586151" y="1628557"/>
            <a:ext cx="5605849" cy="613470"/>
          </a:xfrm>
          <a:prstGeom prst="doubleWave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The library is in front of the  student center.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84E3F2E-407A-6C03-BDDA-C85B80FBD6A2}"/>
              </a:ext>
            </a:extLst>
          </p:cNvPr>
          <p:cNvSpPr txBox="1"/>
          <p:nvPr/>
        </p:nvSpPr>
        <p:spPr>
          <a:xfrm>
            <a:off x="9213083" y="940459"/>
            <a:ext cx="2978917" cy="613470"/>
          </a:xfrm>
          <a:prstGeom prst="doubleWave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Yumi is in the library.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EEE857-EBA6-4E8A-46BE-CC9D5C95FB97}"/>
              </a:ext>
            </a:extLst>
          </p:cNvPr>
          <p:cNvSpPr txBox="1"/>
          <p:nvPr/>
        </p:nvSpPr>
        <p:spPr>
          <a:xfrm>
            <a:off x="3411086" y="922807"/>
            <a:ext cx="50853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* Location-Subject-Verb is possible.</a:t>
            </a:r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B32047F5-E099-5E59-2177-794024F3BE08}"/>
              </a:ext>
            </a:extLst>
          </p:cNvPr>
          <p:cNvSpPr/>
          <p:nvPr/>
        </p:nvSpPr>
        <p:spPr>
          <a:xfrm>
            <a:off x="1777250" y="1676613"/>
            <a:ext cx="1146507" cy="517358"/>
          </a:xfrm>
          <a:prstGeom prst="wedgeRectCallout">
            <a:avLst>
              <a:gd name="adj1" fmla="val 56263"/>
              <a:gd name="adj2" fmla="val 139089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for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C-ending</a:t>
            </a:r>
          </a:p>
        </p:txBody>
      </p:sp>
      <p:sp>
        <p:nvSpPr>
          <p:cNvPr id="9" name="Speech Bubble: Rectangle 8">
            <a:extLst>
              <a:ext uri="{FF2B5EF4-FFF2-40B4-BE49-F238E27FC236}">
                <a16:creationId xmlns:a16="http://schemas.microsoft.com/office/drawing/2014/main" id="{2D23C458-D610-CF16-77DA-4077C606A663}"/>
              </a:ext>
            </a:extLst>
          </p:cNvPr>
          <p:cNvSpPr/>
          <p:nvPr/>
        </p:nvSpPr>
        <p:spPr>
          <a:xfrm>
            <a:off x="3857409" y="1553929"/>
            <a:ext cx="1146507" cy="517358"/>
          </a:xfrm>
          <a:prstGeom prst="wedgeRectCallout">
            <a:avLst>
              <a:gd name="adj1" fmla="val -45646"/>
              <a:gd name="adj2" fmla="val 154799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for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V-ending</a:t>
            </a:r>
          </a:p>
        </p:txBody>
      </p:sp>
    </p:spTree>
    <p:extLst>
      <p:ext uri="{BB962C8B-B14F-4D97-AF65-F5344CB8AC3E}">
        <p14:creationId xmlns:p14="http://schemas.microsoft.com/office/powerpoint/2010/main" val="1978139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049"/>
    </mc:Choice>
    <mc:Fallback xmlns="">
      <p:transition spd="slow" advTm="8049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834C3FC-F00D-4F7E-B0C0-0AEF679FD185}"/>
              </a:ext>
            </a:extLst>
          </p:cNvPr>
          <p:cNvGraphicFramePr>
            <a:graphicFrameLocks noGrp="1"/>
          </p:cNvGraphicFramePr>
          <p:nvPr/>
        </p:nvGraphicFramePr>
        <p:xfrm>
          <a:off x="257576" y="301997"/>
          <a:ext cx="11706895" cy="6254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0766">
                  <a:extLst>
                    <a:ext uri="{9D8B030D-6E8A-4147-A177-3AD203B41FA5}">
                      <a16:colId xmlns:a16="http://schemas.microsoft.com/office/drawing/2014/main" val="3870275554"/>
                    </a:ext>
                  </a:extLst>
                </a:gridCol>
                <a:gridCol w="1300765">
                  <a:extLst>
                    <a:ext uri="{9D8B030D-6E8A-4147-A177-3AD203B41FA5}">
                      <a16:colId xmlns:a16="http://schemas.microsoft.com/office/drawing/2014/main" val="834563450"/>
                    </a:ext>
                  </a:extLst>
                </a:gridCol>
                <a:gridCol w="1300766">
                  <a:extLst>
                    <a:ext uri="{9D8B030D-6E8A-4147-A177-3AD203B41FA5}">
                      <a16:colId xmlns:a16="http://schemas.microsoft.com/office/drawing/2014/main" val="953366674"/>
                    </a:ext>
                  </a:extLst>
                </a:gridCol>
                <a:gridCol w="1300766">
                  <a:extLst>
                    <a:ext uri="{9D8B030D-6E8A-4147-A177-3AD203B41FA5}">
                      <a16:colId xmlns:a16="http://schemas.microsoft.com/office/drawing/2014/main" val="3518065427"/>
                    </a:ext>
                  </a:extLst>
                </a:gridCol>
                <a:gridCol w="1300767">
                  <a:extLst>
                    <a:ext uri="{9D8B030D-6E8A-4147-A177-3AD203B41FA5}">
                      <a16:colId xmlns:a16="http://schemas.microsoft.com/office/drawing/2014/main" val="2304443831"/>
                    </a:ext>
                  </a:extLst>
                </a:gridCol>
                <a:gridCol w="1300766">
                  <a:extLst>
                    <a:ext uri="{9D8B030D-6E8A-4147-A177-3AD203B41FA5}">
                      <a16:colId xmlns:a16="http://schemas.microsoft.com/office/drawing/2014/main" val="1685477452"/>
                    </a:ext>
                  </a:extLst>
                </a:gridCol>
                <a:gridCol w="3902299">
                  <a:extLst>
                    <a:ext uri="{9D8B030D-6E8A-4147-A177-3AD203B41FA5}">
                      <a16:colId xmlns:a16="http://schemas.microsoft.com/office/drawing/2014/main" val="2421178941"/>
                    </a:ext>
                  </a:extLst>
                </a:gridCol>
              </a:tblGrid>
              <a:tr h="1250801">
                <a:tc gridSpan="3"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도서관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학생회관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학교 식당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4930461"/>
                  </a:ext>
                </a:extLst>
              </a:tr>
              <a:tr h="1250801">
                <a:tc gridSpan="3"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어디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뭐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기숙사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014215"/>
                  </a:ext>
                </a:extLst>
              </a:tr>
              <a:tr h="1250801"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ko-KR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1</a:t>
                      </a:r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층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2</a:t>
                      </a:r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층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안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6991583"/>
                  </a:ext>
                </a:extLst>
              </a:tr>
              <a:tr h="1250801">
                <a:tc gridSpan="3"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있어요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옆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앞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1021709"/>
                  </a:ext>
                </a:extLst>
              </a:tr>
              <a:tr h="1250801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은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는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도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이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가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에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뒤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91903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7EBFD5F-5EE6-213B-6859-8636927811E1}"/>
              </a:ext>
            </a:extLst>
          </p:cNvPr>
          <p:cNvSpPr txBox="1"/>
          <p:nvPr/>
        </p:nvSpPr>
        <p:spPr>
          <a:xfrm>
            <a:off x="4127199" y="255286"/>
            <a:ext cx="1831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student center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6CC36D-AC8D-4F59-D1FC-EB06ADE86B88}"/>
              </a:ext>
            </a:extLst>
          </p:cNvPr>
          <p:cNvSpPr txBox="1"/>
          <p:nvPr/>
        </p:nvSpPr>
        <p:spPr>
          <a:xfrm>
            <a:off x="8032684" y="259287"/>
            <a:ext cx="2740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school cafeteria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D2BFAF-9087-8DF0-8A63-D460784BA091}"/>
              </a:ext>
            </a:extLst>
          </p:cNvPr>
          <p:cNvSpPr txBox="1"/>
          <p:nvPr/>
        </p:nvSpPr>
        <p:spPr>
          <a:xfrm>
            <a:off x="237510" y="1485359"/>
            <a:ext cx="985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where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278617-9BB0-9491-DC07-8CB99AD1508A}"/>
              </a:ext>
            </a:extLst>
          </p:cNvPr>
          <p:cNvSpPr txBox="1"/>
          <p:nvPr/>
        </p:nvSpPr>
        <p:spPr>
          <a:xfrm>
            <a:off x="4127200" y="1503869"/>
            <a:ext cx="1132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D25B750-2094-533C-B118-65FB6E3A0F11}"/>
              </a:ext>
            </a:extLst>
          </p:cNvPr>
          <p:cNvSpPr txBox="1"/>
          <p:nvPr/>
        </p:nvSpPr>
        <p:spPr>
          <a:xfrm>
            <a:off x="6505945" y="1522819"/>
            <a:ext cx="1579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</a:t>
            </a:r>
            <a:r>
              <a:rPr lang="en-US" dirty="0" err="1"/>
              <a:t>mwo</a:t>
            </a:r>
            <a:r>
              <a:rPr lang="en-US" dirty="0"/>
              <a:t>]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C390D41-8323-7D4D-AA3C-293DBCB1AEE1}"/>
              </a:ext>
            </a:extLst>
          </p:cNvPr>
          <p:cNvSpPr txBox="1"/>
          <p:nvPr/>
        </p:nvSpPr>
        <p:spPr>
          <a:xfrm>
            <a:off x="8029788" y="1516018"/>
            <a:ext cx="1508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dormitory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EDEDD16-88E6-0A01-6554-6D23CFD756D2}"/>
              </a:ext>
            </a:extLst>
          </p:cNvPr>
          <p:cNvSpPr txBox="1"/>
          <p:nvPr/>
        </p:nvSpPr>
        <p:spPr>
          <a:xfrm>
            <a:off x="9705839" y="1519793"/>
            <a:ext cx="2258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</a:t>
            </a:r>
            <a:r>
              <a:rPr lang="en-US" dirty="0" err="1"/>
              <a:t>gi-suk-sa</a:t>
            </a:r>
            <a:r>
              <a:rPr lang="en-US" dirty="0"/>
              <a:t>]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2608E57-1F0A-BFDA-50EE-D80399B7602C}"/>
              </a:ext>
            </a:extLst>
          </p:cNvPr>
          <p:cNvSpPr txBox="1"/>
          <p:nvPr/>
        </p:nvSpPr>
        <p:spPr>
          <a:xfrm>
            <a:off x="252967" y="2767984"/>
            <a:ext cx="1132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floor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72E3205-7989-6C1B-B797-B96D12B53BB0}"/>
              </a:ext>
            </a:extLst>
          </p:cNvPr>
          <p:cNvSpPr txBox="1"/>
          <p:nvPr/>
        </p:nvSpPr>
        <p:spPr>
          <a:xfrm>
            <a:off x="2056403" y="2755634"/>
            <a:ext cx="2127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[il-</a:t>
            </a:r>
            <a:r>
              <a:rPr lang="en-US" dirty="0" err="1"/>
              <a:t>cheung</a:t>
            </a:r>
            <a:r>
              <a:rPr lang="en-US" dirty="0"/>
              <a:t>]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DDF720-B3EE-C9C0-5651-0431B0049A01}"/>
              </a:ext>
            </a:extLst>
          </p:cNvPr>
          <p:cNvSpPr txBox="1"/>
          <p:nvPr/>
        </p:nvSpPr>
        <p:spPr>
          <a:xfrm>
            <a:off x="4163061" y="2776215"/>
            <a:ext cx="1132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floor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AA6CC71-427C-6E94-875D-72AFA98D0D8D}"/>
              </a:ext>
            </a:extLst>
          </p:cNvPr>
          <p:cNvSpPr txBox="1"/>
          <p:nvPr/>
        </p:nvSpPr>
        <p:spPr>
          <a:xfrm>
            <a:off x="6419740" y="2774785"/>
            <a:ext cx="1643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</a:t>
            </a:r>
            <a:r>
              <a:rPr lang="en-US" dirty="0" err="1"/>
              <a:t>i-cheung</a:t>
            </a:r>
            <a:r>
              <a:rPr lang="en-US" dirty="0"/>
              <a:t>]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A4326F8-CD14-C885-1048-33E096F9FB41}"/>
              </a:ext>
            </a:extLst>
          </p:cNvPr>
          <p:cNvSpPr txBox="1"/>
          <p:nvPr/>
        </p:nvSpPr>
        <p:spPr>
          <a:xfrm>
            <a:off x="8073155" y="2755634"/>
            <a:ext cx="1132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inside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3A0AABE-E5A4-0E83-AF72-1C241C02FA96}"/>
              </a:ext>
            </a:extLst>
          </p:cNvPr>
          <p:cNvSpPr txBox="1"/>
          <p:nvPr/>
        </p:nvSpPr>
        <p:spPr>
          <a:xfrm>
            <a:off x="10999017" y="2776215"/>
            <a:ext cx="985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[an]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82D5A76-B1B4-ACF3-917D-3E756F50E7DD}"/>
              </a:ext>
            </a:extLst>
          </p:cNvPr>
          <p:cNvSpPr txBox="1"/>
          <p:nvPr/>
        </p:nvSpPr>
        <p:spPr>
          <a:xfrm>
            <a:off x="272036" y="4010890"/>
            <a:ext cx="1842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 be, exist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5A7DD8E-6C5C-976D-77D5-432F9D4CEB36}"/>
              </a:ext>
            </a:extLst>
          </p:cNvPr>
          <p:cNvSpPr txBox="1"/>
          <p:nvPr/>
        </p:nvSpPr>
        <p:spPr>
          <a:xfrm>
            <a:off x="2381580" y="4022022"/>
            <a:ext cx="1802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</a:t>
            </a:r>
            <a:r>
              <a:rPr lang="en-US" dirty="0" err="1"/>
              <a:t>i-sseo-yo</a:t>
            </a:r>
            <a:r>
              <a:rPr lang="en-US" dirty="0"/>
              <a:t>]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EF317BB-50E5-22CB-04C6-D99F5E5F0DA2}"/>
              </a:ext>
            </a:extLst>
          </p:cNvPr>
          <p:cNvSpPr txBox="1"/>
          <p:nvPr/>
        </p:nvSpPr>
        <p:spPr>
          <a:xfrm>
            <a:off x="4147266" y="4005804"/>
            <a:ext cx="1132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next to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171EB81-EBE5-4A20-EE5B-1280E38D4D7B}"/>
              </a:ext>
            </a:extLst>
          </p:cNvPr>
          <p:cNvSpPr txBox="1"/>
          <p:nvPr/>
        </p:nvSpPr>
        <p:spPr>
          <a:xfrm>
            <a:off x="7071464" y="4029256"/>
            <a:ext cx="985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</a:t>
            </a:r>
            <a:r>
              <a:rPr lang="en-US" dirty="0" err="1"/>
              <a:t>yeop</a:t>
            </a:r>
            <a:r>
              <a:rPr lang="en-US" dirty="0"/>
              <a:t>]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F97D2B5-BBD1-3543-41FA-E8142B3347AE}"/>
              </a:ext>
            </a:extLst>
          </p:cNvPr>
          <p:cNvSpPr txBox="1"/>
          <p:nvPr/>
        </p:nvSpPr>
        <p:spPr>
          <a:xfrm>
            <a:off x="8056984" y="4015655"/>
            <a:ext cx="1132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front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0402CB9-BEBC-4877-2727-40DC339C13BB}"/>
              </a:ext>
            </a:extLst>
          </p:cNvPr>
          <p:cNvSpPr txBox="1"/>
          <p:nvPr/>
        </p:nvSpPr>
        <p:spPr>
          <a:xfrm>
            <a:off x="11012660" y="4005416"/>
            <a:ext cx="985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[ap]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1939539-2FB1-5F43-DE2A-1341E6A9C22B}"/>
              </a:ext>
            </a:extLst>
          </p:cNvPr>
          <p:cNvSpPr txBox="1"/>
          <p:nvPr/>
        </p:nvSpPr>
        <p:spPr>
          <a:xfrm>
            <a:off x="754456" y="5262071"/>
            <a:ext cx="985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[</a:t>
            </a:r>
            <a:r>
              <a:rPr lang="en-US" dirty="0" err="1"/>
              <a:t>eun</a:t>
            </a:r>
            <a:r>
              <a:rPr lang="en-US" dirty="0"/>
              <a:t>]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52573BA-E9B9-E54D-61AC-52E20799F356}"/>
              </a:ext>
            </a:extLst>
          </p:cNvPr>
          <p:cNvSpPr txBox="1"/>
          <p:nvPr/>
        </p:nvSpPr>
        <p:spPr>
          <a:xfrm>
            <a:off x="2005402" y="5267611"/>
            <a:ext cx="985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[</a:t>
            </a:r>
            <a:r>
              <a:rPr lang="en-US" dirty="0" err="1"/>
              <a:t>neun</a:t>
            </a:r>
            <a:r>
              <a:rPr lang="en-US" dirty="0"/>
              <a:t>]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9B28486-1711-1DC7-A791-3ADE17E7D4C6}"/>
              </a:ext>
            </a:extLst>
          </p:cNvPr>
          <p:cNvSpPr txBox="1"/>
          <p:nvPr/>
        </p:nvSpPr>
        <p:spPr>
          <a:xfrm>
            <a:off x="3237234" y="5267611"/>
            <a:ext cx="985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[do]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B15E3DD-B340-AF4E-71AD-67FDA7AA90A0}"/>
              </a:ext>
            </a:extLst>
          </p:cNvPr>
          <p:cNvSpPr txBox="1"/>
          <p:nvPr/>
        </p:nvSpPr>
        <p:spPr>
          <a:xfrm>
            <a:off x="8605228" y="5255404"/>
            <a:ext cx="33793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/>
              <a:t>[</a:t>
            </a:r>
            <a:r>
              <a:rPr lang="en-US" dirty="0" err="1"/>
              <a:t>dwi</a:t>
            </a:r>
            <a:r>
              <a:rPr lang="en-US" dirty="0"/>
              <a:t>]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FC74797-0851-CAA7-5363-FC5EF18D9AE4}"/>
              </a:ext>
            </a:extLst>
          </p:cNvPr>
          <p:cNvSpPr txBox="1"/>
          <p:nvPr/>
        </p:nvSpPr>
        <p:spPr>
          <a:xfrm>
            <a:off x="8038807" y="5254010"/>
            <a:ext cx="1667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behind, back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483C9DFB-BCB1-CEC7-A060-BA98CE0B0FD7}"/>
              </a:ext>
            </a:extLst>
          </p:cNvPr>
          <p:cNvSpPr/>
          <p:nvPr/>
        </p:nvSpPr>
        <p:spPr>
          <a:xfrm>
            <a:off x="285911" y="5331110"/>
            <a:ext cx="394809" cy="27439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T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48E9658B-8E9D-A2E4-969D-160B8B673A7F}"/>
              </a:ext>
            </a:extLst>
          </p:cNvPr>
          <p:cNvSpPr/>
          <p:nvPr/>
        </p:nvSpPr>
        <p:spPr>
          <a:xfrm>
            <a:off x="1608017" y="5334778"/>
            <a:ext cx="394809" cy="27439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T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A50EDBF7-3D25-1FFB-89BA-F04FCC5792EF}"/>
              </a:ext>
            </a:extLst>
          </p:cNvPr>
          <p:cNvSpPr/>
          <p:nvPr/>
        </p:nvSpPr>
        <p:spPr>
          <a:xfrm>
            <a:off x="2913845" y="5337460"/>
            <a:ext cx="394809" cy="27439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I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527A4D5-C777-0C7C-65DD-A638DEABE9DC}"/>
              </a:ext>
            </a:extLst>
          </p:cNvPr>
          <p:cNvSpPr txBox="1"/>
          <p:nvPr/>
        </p:nvSpPr>
        <p:spPr>
          <a:xfrm>
            <a:off x="237510" y="267148"/>
            <a:ext cx="10064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library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A8E1C43-330E-D905-C1B9-BB7F6713CF3D}"/>
              </a:ext>
            </a:extLst>
          </p:cNvPr>
          <p:cNvSpPr txBox="1"/>
          <p:nvPr/>
        </p:nvSpPr>
        <p:spPr>
          <a:xfrm>
            <a:off x="2700454" y="273691"/>
            <a:ext cx="14626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/>
              <a:t>[do-</a:t>
            </a:r>
            <a:r>
              <a:rPr lang="en-US" sz="1600" dirty="0" err="1"/>
              <a:t>seo</a:t>
            </a:r>
            <a:r>
              <a:rPr lang="en-US" sz="1600" dirty="0"/>
              <a:t>-</a:t>
            </a:r>
            <a:r>
              <a:rPr lang="en-US" sz="1600" dirty="0" err="1"/>
              <a:t>gwan</a:t>
            </a:r>
            <a:r>
              <a:rPr lang="en-US" sz="1600" dirty="0"/>
              <a:t>]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8A69DAE-4F10-7C47-6AF1-B2EDCF6F2882}"/>
              </a:ext>
            </a:extLst>
          </p:cNvPr>
          <p:cNvSpPr txBox="1"/>
          <p:nvPr/>
        </p:nvSpPr>
        <p:spPr>
          <a:xfrm>
            <a:off x="5524500" y="267148"/>
            <a:ext cx="2562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</a:t>
            </a:r>
            <a:r>
              <a:rPr lang="en-US" dirty="0" err="1"/>
              <a:t>hak-saeng-hwe-gwan</a:t>
            </a:r>
            <a:r>
              <a:rPr lang="en-US" dirty="0"/>
              <a:t>]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4FB0AA9-E6A0-7F96-0401-5C3F8F353D49}"/>
              </a:ext>
            </a:extLst>
          </p:cNvPr>
          <p:cNvSpPr txBox="1"/>
          <p:nvPr/>
        </p:nvSpPr>
        <p:spPr>
          <a:xfrm>
            <a:off x="2042329" y="1500541"/>
            <a:ext cx="2127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</a:t>
            </a:r>
            <a:r>
              <a:rPr lang="en-US" dirty="0" err="1"/>
              <a:t>eo</a:t>
            </a:r>
            <a:r>
              <a:rPr lang="en-US" dirty="0"/>
              <a:t>-di]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833BE91-D251-DFA1-1DD6-59485896D73B}"/>
              </a:ext>
            </a:extLst>
          </p:cNvPr>
          <p:cNvSpPr txBox="1"/>
          <p:nvPr/>
        </p:nvSpPr>
        <p:spPr>
          <a:xfrm>
            <a:off x="9459241" y="242913"/>
            <a:ext cx="2562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</a:t>
            </a:r>
            <a:r>
              <a:rPr lang="en-US" dirty="0" err="1"/>
              <a:t>hak</a:t>
            </a:r>
            <a:r>
              <a:rPr lang="en-US" dirty="0"/>
              <a:t>-</a:t>
            </a:r>
            <a:r>
              <a:rPr lang="en-US" dirty="0" err="1"/>
              <a:t>gyo</a:t>
            </a:r>
            <a:r>
              <a:rPr lang="en-US" dirty="0"/>
              <a:t>-</a:t>
            </a:r>
            <a:r>
              <a:rPr lang="en-US" dirty="0" err="1"/>
              <a:t>shik</a:t>
            </a:r>
            <a:r>
              <a:rPr lang="en-US" dirty="0"/>
              <a:t>-dang]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DF790C1-8BF4-BFDF-2857-34479BFFA037}"/>
              </a:ext>
            </a:extLst>
          </p:cNvPr>
          <p:cNvSpPr txBox="1"/>
          <p:nvPr/>
        </p:nvSpPr>
        <p:spPr>
          <a:xfrm>
            <a:off x="4660430" y="5262071"/>
            <a:ext cx="819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[ee]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B5FBC0C-E707-4FB6-DA46-B8D24C8E8535}"/>
              </a:ext>
            </a:extLst>
          </p:cNvPr>
          <p:cNvSpPr txBox="1"/>
          <p:nvPr/>
        </p:nvSpPr>
        <p:spPr>
          <a:xfrm>
            <a:off x="5911376" y="5267611"/>
            <a:ext cx="8699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[ga]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5608C36-EAD7-3113-64F3-C960C3151065}"/>
              </a:ext>
            </a:extLst>
          </p:cNvPr>
          <p:cNvSpPr txBox="1"/>
          <p:nvPr/>
        </p:nvSpPr>
        <p:spPr>
          <a:xfrm>
            <a:off x="7124644" y="5270126"/>
            <a:ext cx="985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/>
              <a:t>[e]</a:t>
            </a:r>
            <a:endParaRPr lang="en-US" dirty="0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3B340FEF-9075-036D-44F3-B7A5B523EB5B}"/>
              </a:ext>
            </a:extLst>
          </p:cNvPr>
          <p:cNvSpPr/>
          <p:nvPr/>
        </p:nvSpPr>
        <p:spPr>
          <a:xfrm>
            <a:off x="4191885" y="5331110"/>
            <a:ext cx="394809" cy="27439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S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2FD67936-6593-6DAE-3B4B-BBFFE3C3A556}"/>
              </a:ext>
            </a:extLst>
          </p:cNvPr>
          <p:cNvSpPr/>
          <p:nvPr/>
        </p:nvSpPr>
        <p:spPr>
          <a:xfrm>
            <a:off x="5513991" y="5334778"/>
            <a:ext cx="394809" cy="27439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S</a:t>
            </a: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C8B49A08-058C-65FD-E2EB-7CB78568A11F}"/>
              </a:ext>
            </a:extLst>
          </p:cNvPr>
          <p:cNvSpPr/>
          <p:nvPr/>
        </p:nvSpPr>
        <p:spPr>
          <a:xfrm>
            <a:off x="6807119" y="5337460"/>
            <a:ext cx="394809" cy="27439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40972610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4617D5-6D25-67F7-842E-8BD19CC3EE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3C1B152-AA54-6E58-AAF0-4B50AE87359B}"/>
              </a:ext>
            </a:extLst>
          </p:cNvPr>
          <p:cNvSpPr/>
          <p:nvPr/>
        </p:nvSpPr>
        <p:spPr>
          <a:xfrm>
            <a:off x="617327" y="2526496"/>
            <a:ext cx="2447149" cy="8963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4800" dirty="0"/>
              <a:t>Noun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49673C2-EAD0-B1C8-0BAC-3CD2554F6B92}"/>
              </a:ext>
            </a:extLst>
          </p:cNvPr>
          <p:cNvSpPr/>
          <p:nvPr/>
        </p:nvSpPr>
        <p:spPr>
          <a:xfrm>
            <a:off x="4645568" y="2532678"/>
            <a:ext cx="2434221" cy="89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4400" dirty="0"/>
              <a:t>Noun </a:t>
            </a:r>
            <a:endParaRPr lang="en-US" altLang="ko-KR" sz="2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1B1F52-3843-6B5B-A91E-BC333F1C936A}"/>
              </a:ext>
            </a:extLst>
          </p:cNvPr>
          <p:cNvSpPr/>
          <p:nvPr/>
        </p:nvSpPr>
        <p:spPr>
          <a:xfrm>
            <a:off x="8904160" y="2532678"/>
            <a:ext cx="2669938" cy="89632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4000" b="1" dirty="0">
                <a:solidFill>
                  <a:schemeClr val="tx1"/>
                </a:solidFill>
              </a:rPr>
              <a:t>Verb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2AD981-E011-7FC7-971A-410B0286AAA8}"/>
              </a:ext>
            </a:extLst>
          </p:cNvPr>
          <p:cNvSpPr/>
          <p:nvPr/>
        </p:nvSpPr>
        <p:spPr>
          <a:xfrm>
            <a:off x="3064477" y="2526498"/>
            <a:ext cx="1235676" cy="8963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4000">
                <a:solidFill>
                  <a:schemeClr val="tx1"/>
                </a:solidFill>
              </a:rPr>
              <a:t>에서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" name="Wave 5">
            <a:extLst>
              <a:ext uri="{FF2B5EF4-FFF2-40B4-BE49-F238E27FC236}">
                <a16:creationId xmlns:a16="http://schemas.microsoft.com/office/drawing/2014/main" id="{4F67B222-424C-4623-94DA-FA0FC059B6DD}"/>
              </a:ext>
            </a:extLst>
          </p:cNvPr>
          <p:cNvSpPr/>
          <p:nvPr/>
        </p:nvSpPr>
        <p:spPr>
          <a:xfrm>
            <a:off x="0" y="-13648"/>
            <a:ext cx="1609859" cy="954107"/>
          </a:xfrm>
          <a:prstGeom prst="wav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/>
              <a:t>G5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A7CCEFF-98CE-FE1B-4105-CA97CB5C5558}"/>
              </a:ext>
            </a:extLst>
          </p:cNvPr>
          <p:cNvSpPr/>
          <p:nvPr/>
        </p:nvSpPr>
        <p:spPr>
          <a:xfrm>
            <a:off x="7097752" y="2532678"/>
            <a:ext cx="1495167" cy="8963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4000">
                <a:solidFill>
                  <a:schemeClr val="tx1"/>
                </a:solidFill>
              </a:rPr>
              <a:t>을</a:t>
            </a:r>
            <a:r>
              <a:rPr lang="en-US" altLang="ko-KR" sz="4000" dirty="0">
                <a:solidFill>
                  <a:schemeClr val="tx1"/>
                </a:solidFill>
              </a:rPr>
              <a:t>/</a:t>
            </a:r>
            <a:r>
              <a:rPr lang="ko-KR" altLang="en-US" sz="4000" dirty="0">
                <a:solidFill>
                  <a:schemeClr val="tx1"/>
                </a:solidFill>
              </a:rPr>
              <a:t>를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DA1AC0B-655F-A8B3-35B8-4EB38906498D}"/>
              </a:ext>
            </a:extLst>
          </p:cNvPr>
          <p:cNvSpPr txBox="1"/>
          <p:nvPr/>
        </p:nvSpPr>
        <p:spPr>
          <a:xfrm>
            <a:off x="506426" y="165074"/>
            <a:ext cx="1097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(Subject)-Location-Object-Verb</a:t>
            </a:r>
            <a:endParaRPr lang="en-US" sz="4000" b="1" dirty="0">
              <a:solidFill>
                <a:srgbClr val="FF0000"/>
              </a:solidFill>
            </a:endParaRPr>
          </a:p>
        </p:txBody>
      </p:sp>
      <p:graphicFrame>
        <p:nvGraphicFramePr>
          <p:cNvPr id="35" name="Table 34">
            <a:extLst>
              <a:ext uri="{FF2B5EF4-FFF2-40B4-BE49-F238E27FC236}">
                <a16:creationId xmlns:a16="http://schemas.microsoft.com/office/drawing/2014/main" id="{6FDD2C31-9BF3-6917-26FD-82E6D7FFBA71}"/>
              </a:ext>
            </a:extLst>
          </p:cNvPr>
          <p:cNvGraphicFramePr>
            <a:graphicFrameLocks noGrp="1"/>
          </p:cNvGraphicFramePr>
          <p:nvPr/>
        </p:nvGraphicFramePr>
        <p:xfrm>
          <a:off x="0" y="6366977"/>
          <a:ext cx="12192000" cy="4876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4214457038"/>
                    </a:ext>
                  </a:extLst>
                </a:gridCol>
                <a:gridCol w="3180080">
                  <a:extLst>
                    <a:ext uri="{9D8B030D-6E8A-4147-A177-3AD203B41FA5}">
                      <a16:colId xmlns:a16="http://schemas.microsoft.com/office/drawing/2014/main" val="3378112231"/>
                    </a:ext>
                  </a:extLst>
                </a:gridCol>
                <a:gridCol w="1076960">
                  <a:extLst>
                    <a:ext uri="{9D8B030D-6E8A-4147-A177-3AD203B41FA5}">
                      <a16:colId xmlns:a16="http://schemas.microsoft.com/office/drawing/2014/main" val="37120323"/>
                    </a:ext>
                  </a:extLst>
                </a:gridCol>
                <a:gridCol w="3058160">
                  <a:extLst>
                    <a:ext uri="{9D8B030D-6E8A-4147-A177-3AD203B41FA5}">
                      <a16:colId xmlns:a16="http://schemas.microsoft.com/office/drawing/2014/main" val="3268945417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36938261"/>
                    </a:ext>
                  </a:extLst>
                </a:gridCol>
              </a:tblGrid>
              <a:tr h="4734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Noun</a:t>
                      </a:r>
                      <a:endParaRPr lang="en-US" sz="1000" kern="100" dirty="0">
                        <a:effectLst/>
                        <a:latin typeface="Malgun Gothic" panose="020B0503020000020004" pitchFamily="34" charset="-12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en-US" sz="1000" kern="100" dirty="0">
                        <a:effectLst/>
                        <a:latin typeface="Malgun Gothic" panose="020B0503020000020004" pitchFamily="34" charset="-12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Particle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(Marker)</a:t>
                      </a:r>
                      <a:endParaRPr lang="en-US" sz="1000" kern="100" dirty="0">
                        <a:effectLst/>
                        <a:latin typeface="Malgun Gothic" panose="020B0503020000020004" pitchFamily="34" charset="-12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en-US" sz="1000" kern="100" dirty="0">
                        <a:effectLst/>
                        <a:latin typeface="Malgun Gothic" panose="020B0503020000020004" pitchFamily="34" charset="-12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Verb/Adjective</a:t>
                      </a:r>
                      <a:endParaRPr lang="en-US" sz="1000" kern="100" dirty="0">
                        <a:effectLst/>
                        <a:latin typeface="Malgun Gothic" panose="020B0503020000020004" pitchFamily="34" charset="-127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094521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86A343F2-AFC2-CAF6-E24E-31BF5E2405F9}"/>
              </a:ext>
            </a:extLst>
          </p:cNvPr>
          <p:cNvSpPr txBox="1"/>
          <p:nvPr/>
        </p:nvSpPr>
        <p:spPr>
          <a:xfrm>
            <a:off x="7097752" y="1007230"/>
            <a:ext cx="5094248" cy="613470"/>
          </a:xfrm>
          <a:prstGeom prst="doubleWave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Lisa meets a friend at the bookstore.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44F7505-B539-8A4C-292D-7882FDE22A41}"/>
              </a:ext>
            </a:extLst>
          </p:cNvPr>
          <p:cNvSpPr txBox="1"/>
          <p:nvPr/>
        </p:nvSpPr>
        <p:spPr>
          <a:xfrm>
            <a:off x="2444858" y="940459"/>
            <a:ext cx="44014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* Only verb is fixed at the end.</a:t>
            </a:r>
          </a:p>
          <a:p>
            <a:pPr algn="ctr"/>
            <a:r>
              <a:rPr lang="en-US" sz="2400" dirty="0">
                <a:solidFill>
                  <a:srgbClr val="FF0000"/>
                </a:solidFill>
              </a:rPr>
              <a:t>* An element can be omitted even if it is a subject.</a:t>
            </a:r>
          </a:p>
        </p:txBody>
      </p:sp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86CE9B84-BF7F-DACC-CF7E-F711C83AECA8}"/>
              </a:ext>
            </a:extLst>
          </p:cNvPr>
          <p:cNvSpPr/>
          <p:nvPr/>
        </p:nvSpPr>
        <p:spPr>
          <a:xfrm>
            <a:off x="6199947" y="3852529"/>
            <a:ext cx="1146507" cy="517358"/>
          </a:xfrm>
          <a:prstGeom prst="wedgeRectCallout">
            <a:avLst>
              <a:gd name="adj1" fmla="val 48287"/>
              <a:gd name="adj2" fmla="val -147629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for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C-ending</a:t>
            </a:r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1F8A62C4-CDEA-046A-FF61-BB27E146AA2D}"/>
              </a:ext>
            </a:extLst>
          </p:cNvPr>
          <p:cNvSpPr/>
          <p:nvPr/>
        </p:nvSpPr>
        <p:spPr>
          <a:xfrm>
            <a:off x="8330906" y="3823618"/>
            <a:ext cx="1146507" cy="517358"/>
          </a:xfrm>
          <a:prstGeom prst="wedgeRectCallout">
            <a:avLst>
              <a:gd name="adj1" fmla="val -61597"/>
              <a:gd name="adj2" fmla="val -155485"/>
            </a:avLst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for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V-ending</a:t>
            </a:r>
          </a:p>
        </p:txBody>
      </p:sp>
    </p:spTree>
    <p:extLst>
      <p:ext uri="{BB962C8B-B14F-4D97-AF65-F5344CB8AC3E}">
        <p14:creationId xmlns:p14="http://schemas.microsoft.com/office/powerpoint/2010/main" val="33955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049"/>
    </mc:Choice>
    <mc:Fallback xmlns="">
      <p:transition spd="slow" advTm="8049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633DEF-B4B0-6B82-3749-A07B4BEB16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7C87DBB7-2557-AACC-F530-6BA39BE31931}"/>
              </a:ext>
            </a:extLst>
          </p:cNvPr>
          <p:cNvGraphicFramePr>
            <a:graphicFrameLocks noGrp="1"/>
          </p:cNvGraphicFramePr>
          <p:nvPr/>
        </p:nvGraphicFramePr>
        <p:xfrm>
          <a:off x="141668" y="301997"/>
          <a:ext cx="11951594" cy="6254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1932">
                  <a:extLst>
                    <a:ext uri="{9D8B030D-6E8A-4147-A177-3AD203B41FA5}">
                      <a16:colId xmlns:a16="http://schemas.microsoft.com/office/drawing/2014/main" val="3870275554"/>
                    </a:ext>
                  </a:extLst>
                </a:gridCol>
                <a:gridCol w="1991932">
                  <a:extLst>
                    <a:ext uri="{9D8B030D-6E8A-4147-A177-3AD203B41FA5}">
                      <a16:colId xmlns:a16="http://schemas.microsoft.com/office/drawing/2014/main" val="134983123"/>
                    </a:ext>
                  </a:extLst>
                </a:gridCol>
                <a:gridCol w="1327955">
                  <a:extLst>
                    <a:ext uri="{9D8B030D-6E8A-4147-A177-3AD203B41FA5}">
                      <a16:colId xmlns:a16="http://schemas.microsoft.com/office/drawing/2014/main" val="3518065427"/>
                    </a:ext>
                  </a:extLst>
                </a:gridCol>
                <a:gridCol w="1327955">
                  <a:extLst>
                    <a:ext uri="{9D8B030D-6E8A-4147-A177-3AD203B41FA5}">
                      <a16:colId xmlns:a16="http://schemas.microsoft.com/office/drawing/2014/main" val="2078373000"/>
                    </a:ext>
                  </a:extLst>
                </a:gridCol>
                <a:gridCol w="1327955">
                  <a:extLst>
                    <a:ext uri="{9D8B030D-6E8A-4147-A177-3AD203B41FA5}">
                      <a16:colId xmlns:a16="http://schemas.microsoft.com/office/drawing/2014/main" val="2643080515"/>
                    </a:ext>
                  </a:extLst>
                </a:gridCol>
                <a:gridCol w="1327955">
                  <a:extLst>
                    <a:ext uri="{9D8B030D-6E8A-4147-A177-3AD203B41FA5}">
                      <a16:colId xmlns:a16="http://schemas.microsoft.com/office/drawing/2014/main" val="2421178941"/>
                    </a:ext>
                  </a:extLst>
                </a:gridCol>
                <a:gridCol w="1327955">
                  <a:extLst>
                    <a:ext uri="{9D8B030D-6E8A-4147-A177-3AD203B41FA5}">
                      <a16:colId xmlns:a16="http://schemas.microsoft.com/office/drawing/2014/main" val="929028398"/>
                    </a:ext>
                  </a:extLst>
                </a:gridCol>
                <a:gridCol w="1327955">
                  <a:extLst>
                    <a:ext uri="{9D8B030D-6E8A-4147-A177-3AD203B41FA5}">
                      <a16:colId xmlns:a16="http://schemas.microsoft.com/office/drawing/2014/main" val="2920070853"/>
                    </a:ext>
                  </a:extLst>
                </a:gridCol>
              </a:tblGrid>
              <a:tr h="1250801">
                <a:tc gridSpan="2"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백화점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선물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커피숍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4930461"/>
                  </a:ext>
                </a:extLst>
              </a:tr>
              <a:tr h="1250801">
                <a:tc gridSpan="2"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커피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서점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ko-KR" altLang="en-US" sz="54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친구</a:t>
                      </a:r>
                      <a:endParaRPr lang="en-US" sz="54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014215"/>
                  </a:ext>
                </a:extLst>
              </a:tr>
              <a:tr h="1250801">
                <a:tc gridSpan="2"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집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TV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사요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6991583"/>
                  </a:ext>
                </a:extLst>
              </a:tr>
              <a:tr h="1250801">
                <a:tc gridSpan="2"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마셔요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만나요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봐요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1021709"/>
                  </a:ext>
                </a:extLst>
              </a:tr>
              <a:tr h="1250801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에서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에서</a:t>
                      </a:r>
                      <a:endParaRPr lang="en-US" sz="60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8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을</a:t>
                      </a:r>
                      <a:endParaRPr lang="en-US" sz="58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8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를</a:t>
                      </a:r>
                      <a:endParaRPr lang="en-US" sz="58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8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을</a:t>
                      </a:r>
                      <a:endParaRPr lang="en-US" sz="58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8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을</a:t>
                      </a:r>
                      <a:endParaRPr lang="en-US" sz="58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8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를</a:t>
                      </a:r>
                      <a:endParaRPr lang="en-US" sz="58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800" b="0" dirty="0">
                          <a:solidFill>
                            <a:schemeClr val="tx1"/>
                          </a:solidFill>
                          <a:latin typeface="HCR Dotum" panose="02030504000101010101" pitchFamily="18" charset="-127"/>
                          <a:ea typeface="HCR Dotum" panose="02030504000101010101" pitchFamily="18" charset="-127"/>
                          <a:cs typeface="HCR Dotum" panose="02030504000101010101" pitchFamily="18" charset="-127"/>
                        </a:rPr>
                        <a:t>를</a:t>
                      </a:r>
                      <a:endParaRPr lang="en-US" sz="5800" b="0" dirty="0">
                        <a:solidFill>
                          <a:schemeClr val="tx1"/>
                        </a:solidFill>
                        <a:latin typeface="HCR Dotum" panose="02030504000101010101" pitchFamily="18" charset="-127"/>
                        <a:ea typeface="HCR Dotum" panose="02030504000101010101" pitchFamily="18" charset="-127"/>
                        <a:cs typeface="HCR Dotum" panose="02030504000101010101" pitchFamily="18" charset="-127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919036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9B361223-F687-E335-0D05-C5AD19248A63}"/>
              </a:ext>
            </a:extLst>
          </p:cNvPr>
          <p:cNvSpPr txBox="1"/>
          <p:nvPr/>
        </p:nvSpPr>
        <p:spPr>
          <a:xfrm>
            <a:off x="98738" y="276791"/>
            <a:ext cx="20488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department store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3F49963-F911-07FC-632E-591A270CC240}"/>
              </a:ext>
            </a:extLst>
          </p:cNvPr>
          <p:cNvSpPr txBox="1"/>
          <p:nvPr/>
        </p:nvSpPr>
        <p:spPr>
          <a:xfrm>
            <a:off x="4130039" y="275201"/>
            <a:ext cx="985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gift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48C2A0-7D89-CE78-A450-AB7DBD22825D}"/>
              </a:ext>
            </a:extLst>
          </p:cNvPr>
          <p:cNvSpPr txBox="1"/>
          <p:nvPr/>
        </p:nvSpPr>
        <p:spPr>
          <a:xfrm>
            <a:off x="8077200" y="275201"/>
            <a:ext cx="22604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coffee shop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ACF1DEB-47EC-52EB-0B14-96CE08E6592A}"/>
              </a:ext>
            </a:extLst>
          </p:cNvPr>
          <p:cNvSpPr txBox="1"/>
          <p:nvPr/>
        </p:nvSpPr>
        <p:spPr>
          <a:xfrm>
            <a:off x="113978" y="1516190"/>
            <a:ext cx="985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coffee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EDFC56-2AE8-144D-54D8-5465C926EE22}"/>
              </a:ext>
            </a:extLst>
          </p:cNvPr>
          <p:cNvSpPr txBox="1"/>
          <p:nvPr/>
        </p:nvSpPr>
        <p:spPr>
          <a:xfrm>
            <a:off x="4130039" y="1516190"/>
            <a:ext cx="1132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bookstore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057ED7C-A7AE-C8BC-C957-7EF9F24DCAFD}"/>
              </a:ext>
            </a:extLst>
          </p:cNvPr>
          <p:cNvSpPr txBox="1"/>
          <p:nvPr/>
        </p:nvSpPr>
        <p:spPr>
          <a:xfrm>
            <a:off x="6228635" y="1517140"/>
            <a:ext cx="1892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</a:t>
            </a:r>
            <a:r>
              <a:rPr lang="en-US" dirty="0" err="1"/>
              <a:t>seo-jeom</a:t>
            </a:r>
            <a:r>
              <a:rPr lang="en-US" dirty="0"/>
              <a:t>]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FE4582-CCF1-6B84-FE5D-556459BA1B54}"/>
              </a:ext>
            </a:extLst>
          </p:cNvPr>
          <p:cNvSpPr txBox="1"/>
          <p:nvPr/>
        </p:nvSpPr>
        <p:spPr>
          <a:xfrm>
            <a:off x="8092924" y="1506684"/>
            <a:ext cx="1508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friend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A28959B-E277-03B2-5596-881CCCC78658}"/>
              </a:ext>
            </a:extLst>
          </p:cNvPr>
          <p:cNvSpPr txBox="1"/>
          <p:nvPr/>
        </p:nvSpPr>
        <p:spPr>
          <a:xfrm>
            <a:off x="125944" y="2761218"/>
            <a:ext cx="1554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home, house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5EB95BD-4090-B489-AE46-723C7B03AD31}"/>
              </a:ext>
            </a:extLst>
          </p:cNvPr>
          <p:cNvSpPr txBox="1"/>
          <p:nvPr/>
        </p:nvSpPr>
        <p:spPr>
          <a:xfrm>
            <a:off x="3157593" y="2769771"/>
            <a:ext cx="985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</a:t>
            </a:r>
            <a:r>
              <a:rPr lang="en-US" dirty="0" err="1"/>
              <a:t>jip</a:t>
            </a:r>
            <a:r>
              <a:rPr lang="en-US" dirty="0"/>
              <a:t>]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F987A9E-58E2-EBD2-8A27-2949116BD048}"/>
              </a:ext>
            </a:extLst>
          </p:cNvPr>
          <p:cNvSpPr txBox="1"/>
          <p:nvPr/>
        </p:nvSpPr>
        <p:spPr>
          <a:xfrm>
            <a:off x="8092924" y="2760672"/>
            <a:ext cx="1132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 buy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70FE71F-1E1A-6212-CB7E-F27432CE673A}"/>
              </a:ext>
            </a:extLst>
          </p:cNvPr>
          <p:cNvSpPr txBox="1"/>
          <p:nvPr/>
        </p:nvSpPr>
        <p:spPr>
          <a:xfrm>
            <a:off x="11107742" y="2760672"/>
            <a:ext cx="985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</a:t>
            </a:r>
            <a:r>
              <a:rPr lang="en-US" dirty="0" err="1"/>
              <a:t>sa-yo</a:t>
            </a:r>
            <a:r>
              <a:rPr lang="en-US" dirty="0"/>
              <a:t>]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8562361-F2E8-ED39-0457-001BBC5A1426}"/>
              </a:ext>
            </a:extLst>
          </p:cNvPr>
          <p:cNvSpPr txBox="1"/>
          <p:nvPr/>
        </p:nvSpPr>
        <p:spPr>
          <a:xfrm>
            <a:off x="113978" y="4025019"/>
            <a:ext cx="983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 drink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00D6643-CE0B-C7D2-D75A-D3F820BEB07F}"/>
              </a:ext>
            </a:extLst>
          </p:cNvPr>
          <p:cNvSpPr txBox="1"/>
          <p:nvPr/>
        </p:nvSpPr>
        <p:spPr>
          <a:xfrm>
            <a:off x="2305650" y="4014296"/>
            <a:ext cx="1831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[ma-</a:t>
            </a:r>
            <a:r>
              <a:rPr lang="en-US" dirty="0" err="1"/>
              <a:t>syeo</a:t>
            </a:r>
            <a:r>
              <a:rPr lang="en-US" dirty="0"/>
              <a:t>-</a:t>
            </a:r>
            <a:r>
              <a:rPr lang="en-US" dirty="0" err="1"/>
              <a:t>yo</a:t>
            </a:r>
            <a:r>
              <a:rPr lang="en-US" dirty="0"/>
              <a:t>]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58B7B40-ECB9-EAF6-0453-08249982D3AC}"/>
              </a:ext>
            </a:extLst>
          </p:cNvPr>
          <p:cNvSpPr txBox="1"/>
          <p:nvPr/>
        </p:nvSpPr>
        <p:spPr>
          <a:xfrm>
            <a:off x="4094682" y="4037045"/>
            <a:ext cx="1132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 meet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6901618-277B-A8A4-FD59-DFF96E9200AB}"/>
              </a:ext>
            </a:extLst>
          </p:cNvPr>
          <p:cNvSpPr txBox="1"/>
          <p:nvPr/>
        </p:nvSpPr>
        <p:spPr>
          <a:xfrm>
            <a:off x="5935924" y="4020864"/>
            <a:ext cx="2204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[man-</a:t>
            </a:r>
            <a:r>
              <a:rPr lang="en-US" dirty="0" err="1"/>
              <a:t>na</a:t>
            </a:r>
            <a:r>
              <a:rPr lang="en-US" dirty="0"/>
              <a:t>-</a:t>
            </a:r>
            <a:r>
              <a:rPr lang="en-US" dirty="0" err="1"/>
              <a:t>yo</a:t>
            </a:r>
            <a:r>
              <a:rPr lang="en-US" dirty="0"/>
              <a:t>]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01A9B21-8185-DF35-60A0-4AAEDD195C6D}"/>
              </a:ext>
            </a:extLst>
          </p:cNvPr>
          <p:cNvSpPr txBox="1"/>
          <p:nvPr/>
        </p:nvSpPr>
        <p:spPr>
          <a:xfrm>
            <a:off x="8077200" y="3983054"/>
            <a:ext cx="3292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 see, watch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615B3E3-4482-02EA-B469-02B985C38302}"/>
              </a:ext>
            </a:extLst>
          </p:cNvPr>
          <p:cNvSpPr txBox="1"/>
          <p:nvPr/>
        </p:nvSpPr>
        <p:spPr>
          <a:xfrm>
            <a:off x="10689591" y="4037045"/>
            <a:ext cx="14313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[bwa-</a:t>
            </a:r>
            <a:r>
              <a:rPr lang="en-US" dirty="0" err="1"/>
              <a:t>yo</a:t>
            </a:r>
            <a:r>
              <a:rPr lang="en-US" dirty="0"/>
              <a:t>]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DAF1252-9F33-55D6-6DE5-B8CAD406718C}"/>
              </a:ext>
            </a:extLst>
          </p:cNvPr>
          <p:cNvSpPr txBox="1"/>
          <p:nvPr/>
        </p:nvSpPr>
        <p:spPr>
          <a:xfrm>
            <a:off x="1187664" y="5254282"/>
            <a:ext cx="985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[e-</a:t>
            </a:r>
            <a:r>
              <a:rPr lang="en-US" dirty="0" err="1"/>
              <a:t>seo</a:t>
            </a:r>
            <a:r>
              <a:rPr lang="en-US" dirty="0"/>
              <a:t>]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D217C7E-7B30-0413-2BDC-3C173BFF422F}"/>
              </a:ext>
            </a:extLst>
          </p:cNvPr>
          <p:cNvSpPr txBox="1"/>
          <p:nvPr/>
        </p:nvSpPr>
        <p:spPr>
          <a:xfrm>
            <a:off x="3170905" y="5251736"/>
            <a:ext cx="985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[e-</a:t>
            </a:r>
            <a:r>
              <a:rPr lang="en-US" dirty="0" err="1"/>
              <a:t>seo</a:t>
            </a:r>
            <a:r>
              <a:rPr lang="en-US" dirty="0"/>
              <a:t>]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703521-3DD1-60DC-5B26-693709322AD5}"/>
              </a:ext>
            </a:extLst>
          </p:cNvPr>
          <p:cNvSpPr txBox="1"/>
          <p:nvPr/>
        </p:nvSpPr>
        <p:spPr>
          <a:xfrm>
            <a:off x="4509434" y="5275592"/>
            <a:ext cx="985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</a:t>
            </a:r>
            <a:r>
              <a:rPr lang="en-US" dirty="0" err="1"/>
              <a:t>eul</a:t>
            </a:r>
            <a:r>
              <a:rPr lang="en-US" dirty="0"/>
              <a:t>]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1838412-DFA0-1245-04CD-663A3130A95E}"/>
              </a:ext>
            </a:extLst>
          </p:cNvPr>
          <p:cNvSpPr txBox="1"/>
          <p:nvPr/>
        </p:nvSpPr>
        <p:spPr>
          <a:xfrm>
            <a:off x="5820744" y="5275592"/>
            <a:ext cx="985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</a:t>
            </a:r>
            <a:r>
              <a:rPr lang="en-US" dirty="0" err="1"/>
              <a:t>reul</a:t>
            </a:r>
            <a:r>
              <a:rPr lang="en-US" dirty="0"/>
              <a:t>]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CDB6D4A-CF3D-5BD7-49DF-D52B953E9F1C}"/>
              </a:ext>
            </a:extLst>
          </p:cNvPr>
          <p:cNvSpPr txBox="1"/>
          <p:nvPr/>
        </p:nvSpPr>
        <p:spPr>
          <a:xfrm>
            <a:off x="8469798" y="5275592"/>
            <a:ext cx="985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</a:t>
            </a:r>
            <a:r>
              <a:rPr lang="en-US" dirty="0" err="1"/>
              <a:t>eul</a:t>
            </a:r>
            <a:r>
              <a:rPr lang="en-US" dirty="0"/>
              <a:t>]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7AD7CB5-08FD-E0CA-8C2F-5FD6D006EF27}"/>
              </a:ext>
            </a:extLst>
          </p:cNvPr>
          <p:cNvSpPr txBox="1"/>
          <p:nvPr/>
        </p:nvSpPr>
        <p:spPr>
          <a:xfrm>
            <a:off x="9807542" y="5269528"/>
            <a:ext cx="985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</a:t>
            </a:r>
            <a:r>
              <a:rPr lang="en-US" dirty="0" err="1"/>
              <a:t>reul</a:t>
            </a:r>
            <a:r>
              <a:rPr lang="en-US" dirty="0"/>
              <a:t>]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D92C41-B63A-B332-13ED-B37E79F58994}"/>
              </a:ext>
            </a:extLst>
          </p:cNvPr>
          <p:cNvSpPr txBox="1"/>
          <p:nvPr/>
        </p:nvSpPr>
        <p:spPr>
          <a:xfrm>
            <a:off x="11145286" y="5269528"/>
            <a:ext cx="985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</a:t>
            </a:r>
            <a:r>
              <a:rPr lang="en-US" dirty="0" err="1"/>
              <a:t>reul</a:t>
            </a:r>
            <a:r>
              <a:rPr lang="en-US" dirty="0"/>
              <a:t>]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2B988E0-4986-D606-5BE3-BC10A4066925}"/>
              </a:ext>
            </a:extLst>
          </p:cNvPr>
          <p:cNvSpPr txBox="1"/>
          <p:nvPr/>
        </p:nvSpPr>
        <p:spPr>
          <a:xfrm>
            <a:off x="7158488" y="5251736"/>
            <a:ext cx="985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</a:t>
            </a:r>
            <a:r>
              <a:rPr lang="en-US" dirty="0" err="1"/>
              <a:t>eul</a:t>
            </a:r>
            <a:r>
              <a:rPr lang="en-US" dirty="0"/>
              <a:t>]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9F06A4C-361A-248D-3F96-5D92704C1F4C}"/>
              </a:ext>
            </a:extLst>
          </p:cNvPr>
          <p:cNvSpPr txBox="1"/>
          <p:nvPr/>
        </p:nvSpPr>
        <p:spPr>
          <a:xfrm>
            <a:off x="2204658" y="276791"/>
            <a:ext cx="1938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</a:t>
            </a:r>
            <a:r>
              <a:rPr lang="en-US" dirty="0" err="1"/>
              <a:t>baek-hwa-jeom</a:t>
            </a:r>
            <a:r>
              <a:rPr lang="en-US" dirty="0"/>
              <a:t>]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D95342C-5472-37F3-1F7C-648356DB67D1}"/>
              </a:ext>
            </a:extLst>
          </p:cNvPr>
          <p:cNvSpPr txBox="1"/>
          <p:nvPr/>
        </p:nvSpPr>
        <p:spPr>
          <a:xfrm>
            <a:off x="6418053" y="302197"/>
            <a:ext cx="1700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</a:t>
            </a:r>
            <a:r>
              <a:rPr lang="en-US" dirty="0" err="1"/>
              <a:t>seon-mul</a:t>
            </a:r>
            <a:r>
              <a:rPr lang="en-US" dirty="0"/>
              <a:t>]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9305CAE-2D22-0AC2-AD84-CE84EED3DA56}"/>
              </a:ext>
            </a:extLst>
          </p:cNvPr>
          <p:cNvSpPr txBox="1"/>
          <p:nvPr/>
        </p:nvSpPr>
        <p:spPr>
          <a:xfrm>
            <a:off x="10689590" y="1525155"/>
            <a:ext cx="14313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[chin-</a:t>
            </a:r>
            <a:r>
              <a:rPr lang="en-US" dirty="0" err="1"/>
              <a:t>gu</a:t>
            </a:r>
            <a:r>
              <a:rPr lang="en-US" dirty="0"/>
              <a:t>]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BFC723F-3EB5-301C-F89C-0423E4967172}"/>
              </a:ext>
            </a:extLst>
          </p:cNvPr>
          <p:cNvSpPr/>
          <p:nvPr/>
        </p:nvSpPr>
        <p:spPr>
          <a:xfrm>
            <a:off x="2184048" y="5343008"/>
            <a:ext cx="394809" cy="27439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L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0BBB698-2D12-B1CE-EAAD-C12B0B59BF40}"/>
              </a:ext>
            </a:extLst>
          </p:cNvPr>
          <p:cNvSpPr/>
          <p:nvPr/>
        </p:nvSpPr>
        <p:spPr>
          <a:xfrm>
            <a:off x="183593" y="5343008"/>
            <a:ext cx="394809" cy="27439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L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565AD6E-6A7D-75E8-8510-FA830396F7F0}"/>
              </a:ext>
            </a:extLst>
          </p:cNvPr>
          <p:cNvSpPr/>
          <p:nvPr/>
        </p:nvSpPr>
        <p:spPr>
          <a:xfrm>
            <a:off x="5504936" y="5339029"/>
            <a:ext cx="394809" cy="27439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O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6E2E2D15-45B2-CC8A-53E8-D8CC78BD2B65}"/>
              </a:ext>
            </a:extLst>
          </p:cNvPr>
          <p:cNvSpPr/>
          <p:nvPr/>
        </p:nvSpPr>
        <p:spPr>
          <a:xfrm>
            <a:off x="4168442" y="5339029"/>
            <a:ext cx="394809" cy="27439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O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22B68D9E-4061-1577-801A-15469DC0ECBD}"/>
              </a:ext>
            </a:extLst>
          </p:cNvPr>
          <p:cNvSpPr/>
          <p:nvPr/>
        </p:nvSpPr>
        <p:spPr>
          <a:xfrm>
            <a:off x="8162255" y="5351316"/>
            <a:ext cx="394809" cy="27439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O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054ABF42-EC97-293B-B064-176D06CB994A}"/>
              </a:ext>
            </a:extLst>
          </p:cNvPr>
          <p:cNvSpPr/>
          <p:nvPr/>
        </p:nvSpPr>
        <p:spPr>
          <a:xfrm>
            <a:off x="6825761" y="5351316"/>
            <a:ext cx="394809" cy="27439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O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1264317B-AB76-D5CC-1D9C-3CF0374FE0C9}"/>
              </a:ext>
            </a:extLst>
          </p:cNvPr>
          <p:cNvSpPr/>
          <p:nvPr/>
        </p:nvSpPr>
        <p:spPr>
          <a:xfrm>
            <a:off x="10813849" y="5339029"/>
            <a:ext cx="394809" cy="27439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O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60FAE50A-8734-DE3E-5D8F-F32E474554FC}"/>
              </a:ext>
            </a:extLst>
          </p:cNvPr>
          <p:cNvSpPr/>
          <p:nvPr/>
        </p:nvSpPr>
        <p:spPr>
          <a:xfrm>
            <a:off x="9477355" y="5339029"/>
            <a:ext cx="394809" cy="27439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ysClr val="windowText" lastClr="000000"/>
                </a:solidFill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22802485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991E3753-9A86-A2F8-5391-A0A1BA81E32B}"/>
              </a:ext>
            </a:extLst>
          </p:cNvPr>
          <p:cNvSpPr txBox="1"/>
          <p:nvPr/>
        </p:nvSpPr>
        <p:spPr>
          <a:xfrm>
            <a:off x="0" y="2733040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latin typeface="Imprint MT Shadow" panose="04020605060303030202" pitchFamily="82" charset="0"/>
              </a:rPr>
              <a:t>Thank you for your time!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36A6041-2CD5-1078-79BE-37FCD42F38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293086"/>
              </p:ext>
            </p:extLst>
          </p:nvPr>
        </p:nvGraphicFramePr>
        <p:xfrm>
          <a:off x="3342640" y="1258146"/>
          <a:ext cx="5506720" cy="1474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6720">
                  <a:extLst>
                    <a:ext uri="{9D8B030D-6E8A-4147-A177-3AD203B41FA5}">
                      <a16:colId xmlns:a16="http://schemas.microsoft.com/office/drawing/2014/main" val="2563323536"/>
                    </a:ext>
                  </a:extLst>
                </a:gridCol>
              </a:tblGrid>
              <a:tr h="1474894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6000" b="0" dirty="0">
                          <a:solidFill>
                            <a:sysClr val="windowText" lastClr="000000"/>
                          </a:solidFill>
                        </a:rPr>
                        <a:t>감사합니다</a:t>
                      </a:r>
                      <a:endParaRPr lang="en-US" sz="6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3392854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8A597750-F76D-90E5-1DB8-BC9443F3C432}"/>
              </a:ext>
            </a:extLst>
          </p:cNvPr>
          <p:cNvSpPr txBox="1"/>
          <p:nvPr/>
        </p:nvSpPr>
        <p:spPr>
          <a:xfrm>
            <a:off x="5470051" y="1262948"/>
            <a:ext cx="33793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dirty="0"/>
              <a:t>[gam-</a:t>
            </a:r>
            <a:r>
              <a:rPr lang="en-US" dirty="0" err="1"/>
              <a:t>sa</a:t>
            </a:r>
            <a:r>
              <a:rPr lang="en-US" dirty="0"/>
              <a:t>-ham-</a:t>
            </a:r>
            <a:r>
              <a:rPr lang="en-US" dirty="0" err="1"/>
              <a:t>ni</a:t>
            </a:r>
            <a:r>
              <a:rPr lang="en-US" dirty="0"/>
              <a:t>-da]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324F40D-2065-E7E4-F752-94ECD7025C8E}"/>
              </a:ext>
            </a:extLst>
          </p:cNvPr>
          <p:cNvSpPr txBox="1"/>
          <p:nvPr/>
        </p:nvSpPr>
        <p:spPr>
          <a:xfrm>
            <a:off x="3342640" y="1262948"/>
            <a:ext cx="1819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 be thankful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873A927-AB25-2D05-071A-D5F7585757E7}"/>
              </a:ext>
            </a:extLst>
          </p:cNvPr>
          <p:cNvSpPr txBox="1"/>
          <p:nvPr/>
        </p:nvSpPr>
        <p:spPr>
          <a:xfrm>
            <a:off x="0" y="4274909"/>
            <a:ext cx="12192000" cy="777061"/>
          </a:xfrm>
          <a:prstGeom prst="doubleWave">
            <a:avLst/>
          </a:prstGeom>
          <a:solidFill>
            <a:srgbClr val="DEFFBD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Grace E. Ko | </a:t>
            </a:r>
            <a:r>
              <a:rPr lang="en-US" sz="3200" dirty="0">
                <a:hlinkClick r:id="rId3"/>
              </a:rPr>
              <a:t>gko@kennesaw.edu</a:t>
            </a:r>
            <a:r>
              <a:rPr lang="en-US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1515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F3810380-0DE6-F660-9D08-4CBA9C2EA09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914" t="2256" r="65008" b="3410"/>
          <a:stretch/>
        </p:blipFill>
        <p:spPr bwMode="auto">
          <a:xfrm>
            <a:off x="-1" y="0"/>
            <a:ext cx="52644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F7AA70E-61DB-202E-6670-5FCB52170898}"/>
              </a:ext>
            </a:extLst>
          </p:cNvPr>
          <p:cNvSpPr txBox="1"/>
          <p:nvPr/>
        </p:nvSpPr>
        <p:spPr>
          <a:xfrm>
            <a:off x="4978399" y="171263"/>
            <a:ext cx="7029621" cy="2962513"/>
          </a:xfrm>
          <a:prstGeom prst="wedgeRoundRectCallout">
            <a:avLst>
              <a:gd name="adj1" fmla="val -55594"/>
              <a:gd name="adj2" fmla="val 37708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altLang="ko-K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“You can never understand one language until you understand at least two.”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altLang="ko-KR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 </a:t>
            </a:r>
            <a:endParaRPr lang="en-US" altLang="ko-KR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B0D324-D197-00D5-A194-77A9421A9A43}"/>
              </a:ext>
            </a:extLst>
          </p:cNvPr>
          <p:cNvSpPr txBox="1"/>
          <p:nvPr/>
        </p:nvSpPr>
        <p:spPr>
          <a:xfrm>
            <a:off x="6648104" y="2477091"/>
            <a:ext cx="340960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altLang="ko-KR" sz="2800" b="1" i="1" dirty="0">
                <a:latin typeface="Candara" panose="020E050203030302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Geoffrey Willans - </a:t>
            </a:r>
            <a:endParaRPr lang="ko-KR" altLang="ko-KR" sz="3600" b="1" i="1" dirty="0">
              <a:latin typeface="Candara" panose="020E0502030303020204" pitchFamily="34" charset="0"/>
              <a:ea typeface="Malgun Gothic" panose="020B0503020000020004" pitchFamily="34" charset="-127"/>
              <a:cs typeface="Verdana" panose="020B060403050404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062E38-FB7D-8048-4C3B-D095BCB2E89A}"/>
              </a:ext>
            </a:extLst>
          </p:cNvPr>
          <p:cNvSpPr txBox="1"/>
          <p:nvPr/>
        </p:nvSpPr>
        <p:spPr>
          <a:xfrm>
            <a:off x="5264498" y="6581001"/>
            <a:ext cx="298681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https://www.azquotes.com/quote/526115</a:t>
            </a:r>
          </a:p>
        </p:txBody>
      </p:sp>
    </p:spTree>
    <p:extLst>
      <p:ext uri="{BB962C8B-B14F-4D97-AF65-F5344CB8AC3E}">
        <p14:creationId xmlns:p14="http://schemas.microsoft.com/office/powerpoint/2010/main" val="173304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E735479-99F7-3C61-B525-E220A6AF486A}"/>
              </a:ext>
            </a:extLst>
          </p:cNvPr>
          <p:cNvSpPr txBox="1"/>
          <p:nvPr/>
        </p:nvSpPr>
        <p:spPr>
          <a:xfrm>
            <a:off x="615880" y="254890"/>
            <a:ext cx="11572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Most Difficult Languages for English Speakers</a:t>
            </a:r>
            <a:endParaRPr lang="en-US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AC17E51-CA58-3CD9-13EB-98F0B870FC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390422"/>
              </p:ext>
            </p:extLst>
          </p:nvPr>
        </p:nvGraphicFramePr>
        <p:xfrm>
          <a:off x="615879" y="1090369"/>
          <a:ext cx="10962402" cy="526888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57516">
                  <a:extLst>
                    <a:ext uri="{9D8B030D-6E8A-4147-A177-3AD203B41FA5}">
                      <a16:colId xmlns:a16="http://schemas.microsoft.com/office/drawing/2014/main" val="2857405334"/>
                    </a:ext>
                  </a:extLst>
                </a:gridCol>
                <a:gridCol w="8204886">
                  <a:extLst>
                    <a:ext uri="{9D8B030D-6E8A-4147-A177-3AD203B41FA5}">
                      <a16:colId xmlns:a16="http://schemas.microsoft.com/office/drawing/2014/main" val="371443178"/>
                    </a:ext>
                  </a:extLst>
                </a:gridCol>
              </a:tblGrid>
              <a:tr h="562711">
                <a:tc>
                  <a:txBody>
                    <a:bodyPr/>
                    <a:lstStyle/>
                    <a:p>
                      <a:r>
                        <a:rPr lang="en-US" sz="2400"/>
                        <a:t>Language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Reason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6285891"/>
                  </a:ext>
                </a:extLst>
              </a:tr>
              <a:tr h="1181772">
                <a:tc>
                  <a:txBody>
                    <a:bodyPr/>
                    <a:lstStyle/>
                    <a:p>
                      <a:r>
                        <a:rPr lang="en-US" sz="2400"/>
                        <a:t>Mandarin Chinese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It requires memorizing thousands of characters, mastering four distinct tones (which can change the meaning of a word), and navigating a complex grammatical structure. 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7606611"/>
                  </a:ext>
                </a:extLst>
              </a:tr>
              <a:tr h="1181772">
                <a:tc>
                  <a:txBody>
                    <a:bodyPr/>
                    <a:lstStyle/>
                    <a:p>
                      <a:r>
                        <a:rPr lang="en-US" sz="2400"/>
                        <a:t>Arabic</a:t>
                      </a:r>
                      <a:endParaRPr lang="en-US" sz="24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 features a unique script written from right to left, along with a pronunciation system that can be difficult to grasp. The grammar is challenging, with complex rules and verb conjugations.  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6405191"/>
                  </a:ext>
                </a:extLst>
              </a:tr>
              <a:tr h="1160857">
                <a:tc>
                  <a:txBody>
                    <a:bodyPr/>
                    <a:lstStyle/>
                    <a:p>
                      <a:r>
                        <a:rPr lang="en-US" sz="2400"/>
                        <a:t>Japanese</a:t>
                      </a:r>
                      <a:endParaRPr lang="en-US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Japanese has three distinct writing systems (hiragana, katakana, and kanji), and its grammar. Various levels of formality and sentence structure make it hard to master. 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7215221"/>
                  </a:ext>
                </a:extLst>
              </a:tr>
              <a:tr h="1181772">
                <a:tc>
                  <a:txBody>
                    <a:bodyPr/>
                    <a:lstStyle/>
                    <a:p>
                      <a:r>
                        <a:rPr lang="en-US" sz="2400"/>
                        <a:t>Korean</a:t>
                      </a:r>
                      <a:endParaRPr lang="en-US" sz="24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 has simple and logical writing system (Hangul). However, Korean grammar can be complex, with various levels of formality, unique verb endings, and a sentence structure different from English. 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199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7146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998FD9C-899A-4904-388D-7EFE59819A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256262"/>
              </p:ext>
            </p:extLst>
          </p:nvPr>
        </p:nvGraphicFramePr>
        <p:xfrm>
          <a:off x="619760" y="975360"/>
          <a:ext cx="10962640" cy="5201923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932506">
                  <a:extLst>
                    <a:ext uri="{9D8B030D-6E8A-4147-A177-3AD203B41FA5}">
                      <a16:colId xmlns:a16="http://schemas.microsoft.com/office/drawing/2014/main" val="2458856510"/>
                    </a:ext>
                  </a:extLst>
                </a:gridCol>
                <a:gridCol w="3823894">
                  <a:extLst>
                    <a:ext uri="{9D8B030D-6E8A-4147-A177-3AD203B41FA5}">
                      <a16:colId xmlns:a16="http://schemas.microsoft.com/office/drawing/2014/main" val="3364620690"/>
                    </a:ext>
                  </a:extLst>
                </a:gridCol>
                <a:gridCol w="4206240">
                  <a:extLst>
                    <a:ext uri="{9D8B030D-6E8A-4147-A177-3AD203B41FA5}">
                      <a16:colId xmlns:a16="http://schemas.microsoft.com/office/drawing/2014/main" val="1870282817"/>
                    </a:ext>
                  </a:extLst>
                </a:gridCol>
              </a:tblGrid>
              <a:tr h="510404">
                <a:tc>
                  <a:txBody>
                    <a:bodyPr/>
                    <a:lstStyle/>
                    <a:p>
                      <a:r>
                        <a:rPr lang="en-US" sz="2000" dirty="0"/>
                        <a:t>Feature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English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Korean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262717"/>
                  </a:ext>
                </a:extLst>
              </a:tr>
              <a:tr h="1258529">
                <a:tc>
                  <a:txBody>
                    <a:bodyPr/>
                    <a:lstStyle/>
                    <a:p>
                      <a:r>
                        <a:rPr lang="en-US" sz="2000" b="1" dirty="0"/>
                        <a:t>Word Order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Subject – Verb – Object (SVO)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Subject – Object – Verb (SOV)</a:t>
                      </a:r>
                    </a:p>
                    <a:p>
                      <a:r>
                        <a:rPr lang="en-US" sz="2000" dirty="0"/>
                        <a:t>*Considered free order except verb at the end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5565043"/>
                  </a:ext>
                </a:extLst>
              </a:tr>
              <a:tr h="880970">
                <a:tc>
                  <a:txBody>
                    <a:bodyPr/>
                    <a:lstStyle/>
                    <a:p>
                      <a:r>
                        <a:rPr lang="en-US" sz="2000" b="1" dirty="0"/>
                        <a:t>Use of Particles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Preposition before noun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Particle after noun (It is attached to a noun.)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9267190"/>
                  </a:ext>
                </a:extLst>
              </a:tr>
              <a:tr h="510404">
                <a:tc>
                  <a:txBody>
                    <a:bodyPr/>
                    <a:lstStyle/>
                    <a:p>
                      <a:r>
                        <a:rPr lang="en-US" sz="2000" b="1" dirty="0"/>
                        <a:t>Articles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a, an, the are used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No articles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0828085"/>
                  </a:ext>
                </a:extLst>
              </a:tr>
              <a:tr h="510404">
                <a:tc>
                  <a:txBody>
                    <a:bodyPr/>
                    <a:lstStyle/>
                    <a:p>
                      <a:r>
                        <a:rPr lang="en-US" sz="2000" b="1" dirty="0"/>
                        <a:t>Verb Changes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Changes for tense and subject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Changes for tense and politeness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3894081"/>
                  </a:ext>
                </a:extLst>
              </a:tr>
              <a:tr h="510404">
                <a:tc>
                  <a:txBody>
                    <a:bodyPr/>
                    <a:lstStyle/>
                    <a:p>
                      <a:r>
                        <a:rPr lang="en-US" sz="2000" b="1" dirty="0"/>
                        <a:t>Pronoun Usage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Frequently used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Often omitted if understood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7758176"/>
                  </a:ext>
                </a:extLst>
              </a:tr>
              <a:tr h="510404">
                <a:tc>
                  <a:txBody>
                    <a:bodyPr/>
                    <a:lstStyle/>
                    <a:p>
                      <a:r>
                        <a:rPr lang="en-US" sz="2000" b="1" dirty="0"/>
                        <a:t>Politeness/Honorifics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Tone and word choice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Grammar structure changes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6548178"/>
                  </a:ext>
                </a:extLst>
              </a:tr>
              <a:tr h="510404">
                <a:tc>
                  <a:txBody>
                    <a:bodyPr/>
                    <a:lstStyle/>
                    <a:p>
                      <a:r>
                        <a:rPr lang="en-US" sz="2000" b="1" dirty="0"/>
                        <a:t>Writing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Latin alphabet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Hangul (phonetic Korean alphabet)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1776950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F5E7A283-1CBA-6079-5AC5-A0754027C7F2}"/>
              </a:ext>
            </a:extLst>
          </p:cNvPr>
          <p:cNvSpPr txBox="1"/>
          <p:nvPr/>
        </p:nvSpPr>
        <p:spPr>
          <a:xfrm>
            <a:off x="619760" y="157497"/>
            <a:ext cx="11572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 Differences: English vs Korean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37CB280-6631-1B52-8958-C8AACBA30C00}"/>
              </a:ext>
            </a:extLst>
          </p:cNvPr>
          <p:cNvSpPr/>
          <p:nvPr/>
        </p:nvSpPr>
        <p:spPr>
          <a:xfrm>
            <a:off x="619760" y="1495168"/>
            <a:ext cx="10952480" cy="211300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556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297DA4B-186A-4C4E-BCC1-BA0547B5F14E}"/>
              </a:ext>
            </a:extLst>
          </p:cNvPr>
          <p:cNvSpPr txBox="1"/>
          <p:nvPr/>
        </p:nvSpPr>
        <p:spPr>
          <a:xfrm>
            <a:off x="1588" y="152400"/>
            <a:ext cx="12188825" cy="594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Basic Korean Alphabet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046AA4-9C87-4A97-803B-223760096C47}"/>
              </a:ext>
            </a:extLst>
          </p:cNvPr>
          <p:cNvSpPr txBox="1"/>
          <p:nvPr/>
        </p:nvSpPr>
        <p:spPr>
          <a:xfrm>
            <a:off x="609600" y="998454"/>
            <a:ext cx="3078480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600" b="1" dirty="0">
                <a:solidFill>
                  <a:srgbClr val="0000FF"/>
                </a:solidFill>
              </a:rPr>
              <a:t>10 Vowels</a:t>
            </a:r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0349C92C-8FB7-4005-9177-1E74A483A6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2115647"/>
              </p:ext>
            </p:extLst>
          </p:nvPr>
        </p:nvGraphicFramePr>
        <p:xfrm>
          <a:off x="609600" y="1508759"/>
          <a:ext cx="10972800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0880">
                  <a:extLst>
                    <a:ext uri="{9D8B030D-6E8A-4147-A177-3AD203B41FA5}">
                      <a16:colId xmlns:a16="http://schemas.microsoft.com/office/drawing/2014/main" val="33971315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33263452"/>
                    </a:ext>
                  </a:extLst>
                </a:gridCol>
                <a:gridCol w="741680">
                  <a:extLst>
                    <a:ext uri="{9D8B030D-6E8A-4147-A177-3AD203B41FA5}">
                      <a16:colId xmlns:a16="http://schemas.microsoft.com/office/drawing/2014/main" val="353322238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161487964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499873850"/>
                    </a:ext>
                  </a:extLst>
                </a:gridCol>
                <a:gridCol w="335280">
                  <a:extLst>
                    <a:ext uri="{9D8B030D-6E8A-4147-A177-3AD203B41FA5}">
                      <a16:colId xmlns:a16="http://schemas.microsoft.com/office/drawing/2014/main" val="4092822927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315735460"/>
                    </a:ext>
                  </a:extLst>
                </a:gridCol>
                <a:gridCol w="284480">
                  <a:extLst>
                    <a:ext uri="{9D8B030D-6E8A-4147-A177-3AD203B41FA5}">
                      <a16:colId xmlns:a16="http://schemas.microsoft.com/office/drawing/2014/main" val="1221081378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62337207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01577482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28805152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308632520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52230502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4061964747"/>
                    </a:ext>
                  </a:extLst>
                </a:gridCol>
                <a:gridCol w="690880">
                  <a:extLst>
                    <a:ext uri="{9D8B030D-6E8A-4147-A177-3AD203B41FA5}">
                      <a16:colId xmlns:a16="http://schemas.microsoft.com/office/drawing/2014/main" val="396414540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966682588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1431627540"/>
                    </a:ext>
                  </a:extLst>
                </a:gridCol>
                <a:gridCol w="335280">
                  <a:extLst>
                    <a:ext uri="{9D8B030D-6E8A-4147-A177-3AD203B41FA5}">
                      <a16:colId xmlns:a16="http://schemas.microsoft.com/office/drawing/2014/main" val="3119061494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830867016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3518071794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ko-KR" altLang="en-US" sz="5400" b="1" dirty="0">
                          <a:solidFill>
                            <a:schemeClr val="bg1"/>
                          </a:solidFill>
                        </a:rPr>
                        <a:t>ㅏ</a:t>
                      </a:r>
                      <a:endParaRPr lang="en-US" sz="5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ko-KR" altLang="en-US" sz="5400" b="1" dirty="0">
                          <a:solidFill>
                            <a:schemeClr val="bg1"/>
                          </a:solidFill>
                        </a:rPr>
                        <a:t>ㅑ</a:t>
                      </a:r>
                      <a:endParaRPr lang="en-US" sz="5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ko-KR" altLang="en-US" sz="5400" b="1" dirty="0">
                          <a:solidFill>
                            <a:schemeClr val="bg1"/>
                          </a:solidFill>
                        </a:rPr>
                        <a:t>ㅓ</a:t>
                      </a:r>
                      <a:endParaRPr lang="en-US" sz="5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ko-KR" altLang="en-US" sz="5400" b="1" dirty="0">
                          <a:solidFill>
                            <a:schemeClr val="bg1"/>
                          </a:solidFill>
                        </a:rPr>
                        <a:t>ㅕ</a:t>
                      </a:r>
                      <a:endParaRPr lang="en-US" sz="5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ko-KR" altLang="en-US" sz="5400" b="1" dirty="0">
                          <a:solidFill>
                            <a:schemeClr val="bg1"/>
                          </a:solidFill>
                        </a:rPr>
                        <a:t>ㅗ</a:t>
                      </a:r>
                      <a:endParaRPr lang="en-US" sz="5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ko-KR" altLang="en-US" sz="5400" b="1" dirty="0">
                          <a:solidFill>
                            <a:schemeClr val="bg1"/>
                          </a:solidFill>
                        </a:rPr>
                        <a:t>ㅛ</a:t>
                      </a:r>
                      <a:endParaRPr lang="en-US" sz="5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ko-KR" altLang="en-US" sz="5400" b="1" dirty="0">
                          <a:solidFill>
                            <a:schemeClr val="bg1"/>
                          </a:solidFill>
                        </a:rPr>
                        <a:t>ㅜ</a:t>
                      </a:r>
                      <a:endParaRPr lang="en-US" sz="5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ko-KR" altLang="en-US" sz="5400" b="1" dirty="0">
                          <a:solidFill>
                            <a:schemeClr val="bg1"/>
                          </a:solidFill>
                        </a:rPr>
                        <a:t>ㅠ</a:t>
                      </a:r>
                      <a:endParaRPr lang="en-US" sz="5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ko-KR" altLang="en-US" sz="5400" b="1" dirty="0">
                          <a:solidFill>
                            <a:schemeClr val="bg1"/>
                          </a:solidFill>
                        </a:rPr>
                        <a:t>ㅡ</a:t>
                      </a:r>
                      <a:endParaRPr lang="en-US" sz="5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ko-KR" altLang="en-US" sz="5400" b="1" dirty="0">
                          <a:solidFill>
                            <a:schemeClr val="bg1"/>
                          </a:solidFill>
                        </a:rPr>
                        <a:t>ㅣ</a:t>
                      </a:r>
                      <a:endParaRPr lang="en-US" sz="5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84918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[a]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ya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eo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[yeo]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[o]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yo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[u]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yu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] 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eu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</a:t>
                      </a:r>
                      <a:r>
                        <a:rPr lang="en-US" sz="2400" b="0" dirty="0" err="1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</a:t>
                      </a:r>
                      <a:r>
                        <a:rPr lang="en-US" sz="2400" b="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206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739541"/>
                  </a:ext>
                </a:extLst>
              </a:tr>
            </a:tbl>
          </a:graphicData>
        </a:graphic>
      </p:graphicFrame>
      <p:graphicFrame>
        <p:nvGraphicFramePr>
          <p:cNvPr id="12" name="Table 10">
            <a:extLst>
              <a:ext uri="{FF2B5EF4-FFF2-40B4-BE49-F238E27FC236}">
                <a16:creationId xmlns:a16="http://schemas.microsoft.com/office/drawing/2014/main" id="{2E1A1B71-E35A-4F80-A1F3-BA596E2A65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3635782"/>
              </p:ext>
            </p:extLst>
          </p:nvPr>
        </p:nvGraphicFramePr>
        <p:xfrm>
          <a:off x="609600" y="3744615"/>
          <a:ext cx="9875520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7280">
                  <a:extLst>
                    <a:ext uri="{9D8B030D-6E8A-4147-A177-3AD203B41FA5}">
                      <a16:colId xmlns:a16="http://schemas.microsoft.com/office/drawing/2014/main" val="339713151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353322238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49987385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31573546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1623372072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28805152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1522305022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3964145407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14316275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400" b="1" dirty="0">
                          <a:solidFill>
                            <a:schemeClr val="bg1"/>
                          </a:solidFill>
                        </a:rPr>
                        <a:t>ㄱ</a:t>
                      </a:r>
                      <a:endParaRPr lang="en-US" sz="5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400" b="1" dirty="0">
                          <a:solidFill>
                            <a:schemeClr val="bg1"/>
                          </a:solidFill>
                        </a:rPr>
                        <a:t>ㄴ</a:t>
                      </a:r>
                      <a:endParaRPr lang="en-US" sz="5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400" b="1" dirty="0">
                          <a:solidFill>
                            <a:schemeClr val="bg1"/>
                          </a:solidFill>
                        </a:rPr>
                        <a:t>ㄷ</a:t>
                      </a:r>
                      <a:endParaRPr lang="en-US" sz="5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400" b="1" dirty="0">
                          <a:solidFill>
                            <a:schemeClr val="bg1"/>
                          </a:solidFill>
                        </a:rPr>
                        <a:t>ㄹ</a:t>
                      </a:r>
                      <a:endParaRPr lang="en-US" sz="5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400" b="1" dirty="0">
                          <a:solidFill>
                            <a:schemeClr val="bg1"/>
                          </a:solidFill>
                        </a:rPr>
                        <a:t>ㅁ</a:t>
                      </a:r>
                      <a:endParaRPr lang="en-US" sz="5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400" b="1" dirty="0">
                          <a:solidFill>
                            <a:schemeClr val="bg1"/>
                          </a:solidFill>
                        </a:rPr>
                        <a:t>ㅂ</a:t>
                      </a:r>
                      <a:endParaRPr lang="en-US" sz="5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400" b="1" dirty="0">
                          <a:solidFill>
                            <a:schemeClr val="bg1"/>
                          </a:solidFill>
                        </a:rPr>
                        <a:t>ㅅ</a:t>
                      </a:r>
                      <a:endParaRPr lang="en-US" sz="5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400" b="1" dirty="0">
                          <a:solidFill>
                            <a:schemeClr val="bg1"/>
                          </a:solidFill>
                        </a:rPr>
                        <a:t>ㅇ</a:t>
                      </a:r>
                      <a:endParaRPr lang="en-US" sz="5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400" b="1" dirty="0">
                          <a:solidFill>
                            <a:schemeClr val="bg1"/>
                          </a:solidFill>
                        </a:rPr>
                        <a:t>ㅈ</a:t>
                      </a:r>
                      <a:endParaRPr lang="en-US" sz="5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CC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4918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</a:t>
                      </a:r>
                      <a:r>
                        <a:rPr lang="en-US" sz="2400" b="0" dirty="0" err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k,g</a:t>
                      </a:r>
                      <a:r>
                        <a:rPr lang="en-US" sz="2400" b="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[n]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</a:t>
                      </a:r>
                      <a:r>
                        <a:rPr lang="en-US" sz="2400" b="0" dirty="0" err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t,d</a:t>
                      </a:r>
                      <a:r>
                        <a:rPr lang="en-US" sz="2400" b="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</a:t>
                      </a:r>
                      <a:r>
                        <a:rPr lang="en-US" sz="2400" b="0" dirty="0" err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r,l</a:t>
                      </a:r>
                      <a:r>
                        <a:rPr lang="en-US" sz="2400" b="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[m]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</a:t>
                      </a:r>
                      <a:r>
                        <a:rPr lang="en-US" sz="2400" b="0" dirty="0" err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p,b</a:t>
                      </a:r>
                      <a:r>
                        <a:rPr lang="en-US" sz="2400" b="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[s]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[ng] 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[j]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739541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B2FAE3CD-1DB1-459D-A8C9-34A4ED82F6E0}"/>
              </a:ext>
            </a:extLst>
          </p:cNvPr>
          <p:cNvSpPr txBox="1"/>
          <p:nvPr/>
        </p:nvSpPr>
        <p:spPr>
          <a:xfrm>
            <a:off x="609600" y="3233079"/>
            <a:ext cx="3581400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600" b="1" dirty="0">
                <a:solidFill>
                  <a:srgbClr val="FF0000"/>
                </a:solidFill>
              </a:rPr>
              <a:t>14 Consonants</a:t>
            </a:r>
          </a:p>
        </p:txBody>
      </p:sp>
      <p:graphicFrame>
        <p:nvGraphicFramePr>
          <p:cNvPr id="14" name="Table 10">
            <a:extLst>
              <a:ext uri="{FF2B5EF4-FFF2-40B4-BE49-F238E27FC236}">
                <a16:creationId xmlns:a16="http://schemas.microsoft.com/office/drawing/2014/main" id="{4A96D1FA-FD87-4CC3-B46B-A40524771B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4091479"/>
              </p:ext>
            </p:extLst>
          </p:nvPr>
        </p:nvGraphicFramePr>
        <p:xfrm>
          <a:off x="609600" y="5331460"/>
          <a:ext cx="5486400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97280">
                  <a:extLst>
                    <a:ext uri="{9D8B030D-6E8A-4147-A177-3AD203B41FA5}">
                      <a16:colId xmlns:a16="http://schemas.microsoft.com/office/drawing/2014/main" val="339713151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353322238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49987385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31573546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16233720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400" b="1" dirty="0">
                          <a:solidFill>
                            <a:schemeClr val="bg1"/>
                          </a:solidFill>
                        </a:rPr>
                        <a:t>ㅊ</a:t>
                      </a:r>
                      <a:endParaRPr lang="en-US" sz="5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400" b="1" dirty="0">
                          <a:solidFill>
                            <a:schemeClr val="bg1"/>
                          </a:solidFill>
                        </a:rPr>
                        <a:t>ㅋ</a:t>
                      </a:r>
                      <a:endParaRPr lang="en-US" sz="5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400" b="1" dirty="0">
                          <a:solidFill>
                            <a:schemeClr val="bg1"/>
                          </a:solidFill>
                        </a:rPr>
                        <a:t>ㅌ</a:t>
                      </a:r>
                      <a:endParaRPr lang="en-US" sz="5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400" b="1" dirty="0">
                          <a:solidFill>
                            <a:schemeClr val="bg1"/>
                          </a:solidFill>
                        </a:rPr>
                        <a:t>ㅍ</a:t>
                      </a:r>
                      <a:endParaRPr lang="en-US" sz="5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5400" b="1" dirty="0">
                          <a:solidFill>
                            <a:schemeClr val="bg1"/>
                          </a:solidFill>
                        </a:rPr>
                        <a:t>ㅎ</a:t>
                      </a:r>
                      <a:endParaRPr lang="en-US" sz="5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CC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4918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</a:t>
                      </a:r>
                      <a:r>
                        <a:rPr lang="en-US" sz="2400" b="0" dirty="0" err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</a:t>
                      </a:r>
                      <a:r>
                        <a:rPr lang="en-US" sz="2400" b="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]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[k’]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[t’]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[p’]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[h]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73954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29352B2A-B19C-16B0-3855-903E14BA4E6B}"/>
              </a:ext>
            </a:extLst>
          </p:cNvPr>
          <p:cNvSpPr txBox="1"/>
          <p:nvPr/>
        </p:nvSpPr>
        <p:spPr>
          <a:xfrm>
            <a:off x="3505200" y="1097280"/>
            <a:ext cx="807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* V marks vertically shaped vowels. H marks horizontally shaped vowels.</a:t>
            </a:r>
          </a:p>
        </p:txBody>
      </p:sp>
      <p:pic>
        <p:nvPicPr>
          <p:cNvPr id="2" name="그림 2">
            <a:extLst>
              <a:ext uri="{FF2B5EF4-FFF2-40B4-BE49-F238E27FC236}">
                <a16:creationId xmlns:a16="http://schemas.microsoft.com/office/drawing/2014/main" id="{2DFB7AF9-2C0C-29CE-C330-A1104576FE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76" t="5824" r="7559" b="6525"/>
          <a:stretch/>
        </p:blipFill>
        <p:spPr bwMode="auto">
          <a:xfrm>
            <a:off x="5065482" y="3744615"/>
            <a:ext cx="949667" cy="943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그림 3">
            <a:extLst>
              <a:ext uri="{FF2B5EF4-FFF2-40B4-BE49-F238E27FC236}">
                <a16:creationId xmlns:a16="http://schemas.microsoft.com/office/drawing/2014/main" id="{AE5C660D-B0E9-AC4D-734E-4E5DBA8639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49" t="4325" r="7982" b="7547"/>
          <a:stretch/>
        </p:blipFill>
        <p:spPr bwMode="auto">
          <a:xfrm>
            <a:off x="1756308" y="3707373"/>
            <a:ext cx="980894" cy="986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그림 4">
            <a:extLst>
              <a:ext uri="{FF2B5EF4-FFF2-40B4-BE49-F238E27FC236}">
                <a16:creationId xmlns:a16="http://schemas.microsoft.com/office/drawing/2014/main" id="{9C8DF29E-F384-5F43-2DC3-3E85988C9A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73" t="5966" r="9512" b="3591"/>
          <a:stretch/>
        </p:blipFill>
        <p:spPr bwMode="auto">
          <a:xfrm>
            <a:off x="7251561" y="3702270"/>
            <a:ext cx="972032" cy="986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그림 5">
            <a:extLst>
              <a:ext uri="{FF2B5EF4-FFF2-40B4-BE49-F238E27FC236}">
                <a16:creationId xmlns:a16="http://schemas.microsoft.com/office/drawing/2014/main" id="{C33FD05A-90D8-10E3-03A0-36312920E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20" t="4769" r="11052" b="5633"/>
          <a:stretch/>
        </p:blipFill>
        <p:spPr bwMode="auto">
          <a:xfrm>
            <a:off x="673972" y="3709985"/>
            <a:ext cx="980893" cy="980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그림 6">
            <a:extLst>
              <a:ext uri="{FF2B5EF4-FFF2-40B4-BE49-F238E27FC236}">
                <a16:creationId xmlns:a16="http://schemas.microsoft.com/office/drawing/2014/main" id="{323AB804-D2CC-E21F-459F-5F2C798FE0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20" t="4484" r="7997" b="6400"/>
          <a:stretch/>
        </p:blipFill>
        <p:spPr bwMode="auto">
          <a:xfrm>
            <a:off x="8343475" y="3702269"/>
            <a:ext cx="998524" cy="986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7769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297DA4B-186A-4C4E-BCC1-BA0547B5F14E}"/>
              </a:ext>
            </a:extLst>
          </p:cNvPr>
          <p:cNvSpPr txBox="1"/>
          <p:nvPr/>
        </p:nvSpPr>
        <p:spPr>
          <a:xfrm>
            <a:off x="1588" y="152400"/>
            <a:ext cx="12188825" cy="594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40 in All</a:t>
            </a:r>
          </a:p>
        </p:txBody>
      </p:sp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FDEE06F6-16BC-4A7E-9FAC-7C9FEF34B72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1" t="5705" r="3073" b="7610"/>
          <a:stretch/>
        </p:blipFill>
        <p:spPr>
          <a:xfrm>
            <a:off x="609600" y="1075731"/>
            <a:ext cx="9220200" cy="4791671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1D32CA88-E30B-4C56-8819-A194BE058043}"/>
              </a:ext>
            </a:extLst>
          </p:cNvPr>
          <p:cNvSpPr/>
          <p:nvPr/>
        </p:nvSpPr>
        <p:spPr>
          <a:xfrm>
            <a:off x="9215160" y="2895600"/>
            <a:ext cx="2740026" cy="13716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45720" algn="ctr"/>
            <a:r>
              <a:rPr lang="en-US" sz="3600" dirty="0">
                <a:solidFill>
                  <a:schemeClr val="tx2"/>
                </a:solidFill>
              </a:rPr>
              <a:t>21</a:t>
            </a:r>
          </a:p>
          <a:p>
            <a:pPr marL="45720" algn="ctr"/>
            <a:r>
              <a:rPr lang="en-US" sz="3600" dirty="0">
                <a:solidFill>
                  <a:schemeClr val="tx2"/>
                </a:solidFill>
              </a:rPr>
              <a:t>Vowels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44587146-2B30-43BE-B902-BBD38F6150DA}"/>
              </a:ext>
            </a:extLst>
          </p:cNvPr>
          <p:cNvSpPr/>
          <p:nvPr/>
        </p:nvSpPr>
        <p:spPr>
          <a:xfrm>
            <a:off x="7704414" y="376535"/>
            <a:ext cx="4250773" cy="13716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45720" algn="ctr"/>
            <a:r>
              <a:rPr lang="en-US" sz="3600" dirty="0">
                <a:solidFill>
                  <a:schemeClr val="tx2"/>
                </a:solidFill>
              </a:rPr>
              <a:t>19 Consonants</a:t>
            </a:r>
          </a:p>
        </p:txBody>
      </p:sp>
    </p:spTree>
    <p:extLst>
      <p:ext uri="{BB962C8B-B14F-4D97-AF65-F5344CB8AC3E}">
        <p14:creationId xmlns:p14="http://schemas.microsoft.com/office/powerpoint/2010/main" val="571247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6AFD8B79-CDEA-5A64-00B9-BF6FAB647E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0840720"/>
              </p:ext>
            </p:extLst>
          </p:nvPr>
        </p:nvGraphicFramePr>
        <p:xfrm>
          <a:off x="0" y="1127761"/>
          <a:ext cx="12192000" cy="5059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725346014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2662890908"/>
                    </a:ext>
                  </a:extLst>
                </a:gridCol>
              </a:tblGrid>
              <a:tr h="385590"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/>
                        <a:t>C+V</a:t>
                      </a:r>
                      <a:r>
                        <a:rPr lang="en-US" sz="2400" dirty="0"/>
                        <a:t>: </a:t>
                      </a:r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vowel-ending</a:t>
                      </a:r>
                      <a:r>
                        <a:rPr lang="en-US" sz="2400" dirty="0"/>
                        <a:t> syllable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/>
                        <a:t>C+V+C</a:t>
                      </a:r>
                      <a:r>
                        <a:rPr lang="en-US" sz="2400" dirty="0"/>
                        <a:t>: </a:t>
                      </a:r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consonant-ending</a:t>
                      </a:r>
                      <a:r>
                        <a:rPr lang="en-US" sz="2400" dirty="0"/>
                        <a:t> syllable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1244016"/>
                  </a:ext>
                </a:extLst>
              </a:tr>
              <a:tr h="2967210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3800" dirty="0"/>
                        <a:t>나    고</a:t>
                      </a:r>
                    </a:p>
                    <a:p>
                      <a:pPr algn="ctr"/>
                      <a:r>
                        <a:rPr lang="ko-KR" altLang="en-US" sz="13800" dirty="0"/>
                        <a:t>와</a:t>
                      </a:r>
                      <a:endParaRPr lang="en-US" sz="138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3800" dirty="0"/>
                        <a:t>낙    곤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3800" dirty="0"/>
                        <a:t>왈</a:t>
                      </a:r>
                      <a:endParaRPr lang="en-US" sz="13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971443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71A1D36-280F-5791-50F0-F33F4CFBC242}"/>
              </a:ext>
            </a:extLst>
          </p:cNvPr>
          <p:cNvSpPr txBox="1"/>
          <p:nvPr/>
        </p:nvSpPr>
        <p:spPr>
          <a:xfrm>
            <a:off x="528320" y="3949356"/>
            <a:ext cx="2418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C+ Vertical Vowel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B3239E-1E00-53A7-6781-7B726D9AE5B5}"/>
              </a:ext>
            </a:extLst>
          </p:cNvPr>
          <p:cNvSpPr txBox="1"/>
          <p:nvPr/>
        </p:nvSpPr>
        <p:spPr>
          <a:xfrm>
            <a:off x="3592109" y="3943044"/>
            <a:ext cx="2418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C+ Horizontal Vowel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E72826-AD03-5174-9C3B-06EDECBEC67B}"/>
              </a:ext>
            </a:extLst>
          </p:cNvPr>
          <p:cNvSpPr txBox="1"/>
          <p:nvPr/>
        </p:nvSpPr>
        <p:spPr>
          <a:xfrm>
            <a:off x="1737360" y="5824421"/>
            <a:ext cx="2783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C+ Combination Vowel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5A65E0-D2DB-DFC0-0EDD-7034F95F4412}"/>
              </a:ext>
            </a:extLst>
          </p:cNvPr>
          <p:cNvSpPr txBox="1"/>
          <p:nvPr/>
        </p:nvSpPr>
        <p:spPr>
          <a:xfrm>
            <a:off x="619760" y="157497"/>
            <a:ext cx="11572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Korean Syllables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B4E4372-26CA-B537-EDC1-57C22F9E47C9}"/>
              </a:ext>
            </a:extLst>
          </p:cNvPr>
          <p:cNvSpPr txBox="1"/>
          <p:nvPr/>
        </p:nvSpPr>
        <p:spPr>
          <a:xfrm>
            <a:off x="1168949" y="2775325"/>
            <a:ext cx="481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8E0A7C7-CB94-0C66-2EDA-24EBB97EB566}"/>
              </a:ext>
            </a:extLst>
          </p:cNvPr>
          <p:cNvSpPr txBox="1"/>
          <p:nvPr/>
        </p:nvSpPr>
        <p:spPr>
          <a:xfrm>
            <a:off x="1849120" y="1969808"/>
            <a:ext cx="481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AE78B89-36C5-1DB4-DA77-1789BD9E31A3}"/>
              </a:ext>
            </a:extLst>
          </p:cNvPr>
          <p:cNvSpPr txBox="1"/>
          <p:nvPr/>
        </p:nvSpPr>
        <p:spPr>
          <a:xfrm>
            <a:off x="4521749" y="2976336"/>
            <a:ext cx="481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E0E9BA2-1FED-E889-D2CE-4CF52395B646}"/>
              </a:ext>
            </a:extLst>
          </p:cNvPr>
          <p:cNvSpPr txBox="1"/>
          <p:nvPr/>
        </p:nvSpPr>
        <p:spPr>
          <a:xfrm>
            <a:off x="4669755" y="1909803"/>
            <a:ext cx="655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k/g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D5B6AE-2D99-7457-3FF8-080BB2CD0145}"/>
              </a:ext>
            </a:extLst>
          </p:cNvPr>
          <p:cNvSpPr txBox="1"/>
          <p:nvPr/>
        </p:nvSpPr>
        <p:spPr>
          <a:xfrm>
            <a:off x="3558746" y="5283240"/>
            <a:ext cx="12424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solidFill>
                  <a:srgbClr val="FF0000"/>
                </a:solidFill>
              </a:rPr>
              <a:t>o+a</a:t>
            </a:r>
            <a:r>
              <a:rPr lang="en-US" b="1" dirty="0">
                <a:solidFill>
                  <a:srgbClr val="FF0000"/>
                </a:solidFill>
              </a:rPr>
              <a:t>= </a:t>
            </a:r>
            <a:r>
              <a:rPr lang="en-US" b="1" dirty="0" err="1">
                <a:solidFill>
                  <a:srgbClr val="FF0000"/>
                </a:solidFill>
              </a:rPr>
              <a:t>wa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B8EDCB1-673F-7421-BCFB-63C936DF0C77}"/>
              </a:ext>
            </a:extLst>
          </p:cNvPr>
          <p:cNvSpPr txBox="1"/>
          <p:nvPr/>
        </p:nvSpPr>
        <p:spPr>
          <a:xfrm>
            <a:off x="7330577" y="3429000"/>
            <a:ext cx="655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k/g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CEA292D-C6D5-CFC9-8AB4-3A7F9EF1447A}"/>
              </a:ext>
            </a:extLst>
          </p:cNvPr>
          <p:cNvSpPr txBox="1"/>
          <p:nvPr/>
        </p:nvSpPr>
        <p:spPr>
          <a:xfrm>
            <a:off x="10860765" y="3174043"/>
            <a:ext cx="481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DCCC378-846F-DAAC-F3E7-E19CB0985307}"/>
              </a:ext>
            </a:extLst>
          </p:cNvPr>
          <p:cNvSpPr txBox="1"/>
          <p:nvPr/>
        </p:nvSpPr>
        <p:spPr>
          <a:xfrm>
            <a:off x="9748656" y="5445206"/>
            <a:ext cx="481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l/r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B50735A-5C05-C5BA-A48E-B976FAA9B811}"/>
              </a:ext>
            </a:extLst>
          </p:cNvPr>
          <p:cNvSpPr txBox="1"/>
          <p:nvPr/>
        </p:nvSpPr>
        <p:spPr>
          <a:xfrm>
            <a:off x="-52722" y="6190477"/>
            <a:ext cx="72987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* Consonant “</a:t>
            </a:r>
            <a:r>
              <a:rPr lang="ko-KR" altLang="en-US" sz="1600" dirty="0"/>
              <a:t>ㅇ</a:t>
            </a:r>
            <a:r>
              <a:rPr lang="en-US" altLang="ko-KR" sz="1600" dirty="0"/>
              <a:t>”</a:t>
            </a:r>
            <a:r>
              <a:rPr lang="ko-KR" altLang="en-US" sz="1600" dirty="0"/>
              <a:t> </a:t>
            </a:r>
            <a:r>
              <a:rPr lang="en-US" altLang="ko-KR" sz="1600" dirty="0"/>
              <a:t>is silent if it is in the initial consonant position.</a:t>
            </a:r>
            <a:endParaRPr lang="en-US" sz="16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E3F95ED-C4B4-A868-86E8-22FF5C8BF537}"/>
              </a:ext>
            </a:extLst>
          </p:cNvPr>
          <p:cNvSpPr/>
          <p:nvPr/>
        </p:nvSpPr>
        <p:spPr>
          <a:xfrm>
            <a:off x="528320" y="1885090"/>
            <a:ext cx="2004815" cy="203324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1B05F0E-6439-3178-3F32-BE5483AAAA64}"/>
              </a:ext>
            </a:extLst>
          </p:cNvPr>
          <p:cNvSpPr/>
          <p:nvPr/>
        </p:nvSpPr>
        <p:spPr>
          <a:xfrm>
            <a:off x="3689727" y="1884608"/>
            <a:ext cx="2004815" cy="2052391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75103F3-435E-DC38-302A-B8FA7546CD17}"/>
              </a:ext>
            </a:extLst>
          </p:cNvPr>
          <p:cNvSpPr/>
          <p:nvPr/>
        </p:nvSpPr>
        <p:spPr>
          <a:xfrm>
            <a:off x="6526564" y="1892812"/>
            <a:ext cx="2004815" cy="203598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80CB616-D380-BE6E-7D9B-63A3F9CD458E}"/>
              </a:ext>
            </a:extLst>
          </p:cNvPr>
          <p:cNvSpPr/>
          <p:nvPr/>
        </p:nvSpPr>
        <p:spPr>
          <a:xfrm>
            <a:off x="9714265" y="1888660"/>
            <a:ext cx="2004815" cy="203598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A704F38-C914-4DC1-6B65-4551F3402CBD}"/>
              </a:ext>
            </a:extLst>
          </p:cNvPr>
          <p:cNvSpPr/>
          <p:nvPr/>
        </p:nvSpPr>
        <p:spPr>
          <a:xfrm>
            <a:off x="8225755" y="4050407"/>
            <a:ext cx="2004815" cy="2035982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97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B2D1F51-FC0D-1644-A1B5-2AC05049C1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560894"/>
              </p:ext>
            </p:extLst>
          </p:nvPr>
        </p:nvGraphicFramePr>
        <p:xfrm>
          <a:off x="609599" y="944880"/>
          <a:ext cx="10972802" cy="59131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14078">
                  <a:extLst>
                    <a:ext uri="{9D8B030D-6E8A-4147-A177-3AD203B41FA5}">
                      <a16:colId xmlns:a16="http://schemas.microsoft.com/office/drawing/2014/main" val="2313745721"/>
                    </a:ext>
                  </a:extLst>
                </a:gridCol>
                <a:gridCol w="914948">
                  <a:extLst>
                    <a:ext uri="{9D8B030D-6E8A-4147-A177-3AD203B41FA5}">
                      <a16:colId xmlns:a16="http://schemas.microsoft.com/office/drawing/2014/main" val="1644710710"/>
                    </a:ext>
                  </a:extLst>
                </a:gridCol>
                <a:gridCol w="914948">
                  <a:extLst>
                    <a:ext uri="{9D8B030D-6E8A-4147-A177-3AD203B41FA5}">
                      <a16:colId xmlns:a16="http://schemas.microsoft.com/office/drawing/2014/main" val="2364046015"/>
                    </a:ext>
                  </a:extLst>
                </a:gridCol>
                <a:gridCol w="914948">
                  <a:extLst>
                    <a:ext uri="{9D8B030D-6E8A-4147-A177-3AD203B41FA5}">
                      <a16:colId xmlns:a16="http://schemas.microsoft.com/office/drawing/2014/main" val="714314384"/>
                    </a:ext>
                  </a:extLst>
                </a:gridCol>
                <a:gridCol w="914235">
                  <a:extLst>
                    <a:ext uri="{9D8B030D-6E8A-4147-A177-3AD203B41FA5}">
                      <a16:colId xmlns:a16="http://schemas.microsoft.com/office/drawing/2014/main" val="3480786916"/>
                    </a:ext>
                  </a:extLst>
                </a:gridCol>
                <a:gridCol w="914235">
                  <a:extLst>
                    <a:ext uri="{9D8B030D-6E8A-4147-A177-3AD203B41FA5}">
                      <a16:colId xmlns:a16="http://schemas.microsoft.com/office/drawing/2014/main" val="3850253675"/>
                    </a:ext>
                  </a:extLst>
                </a:gridCol>
                <a:gridCol w="914235">
                  <a:extLst>
                    <a:ext uri="{9D8B030D-6E8A-4147-A177-3AD203B41FA5}">
                      <a16:colId xmlns:a16="http://schemas.microsoft.com/office/drawing/2014/main" val="2736549168"/>
                    </a:ext>
                  </a:extLst>
                </a:gridCol>
                <a:gridCol w="914235">
                  <a:extLst>
                    <a:ext uri="{9D8B030D-6E8A-4147-A177-3AD203B41FA5}">
                      <a16:colId xmlns:a16="http://schemas.microsoft.com/office/drawing/2014/main" val="1593268171"/>
                    </a:ext>
                  </a:extLst>
                </a:gridCol>
                <a:gridCol w="914235">
                  <a:extLst>
                    <a:ext uri="{9D8B030D-6E8A-4147-A177-3AD203B41FA5}">
                      <a16:colId xmlns:a16="http://schemas.microsoft.com/office/drawing/2014/main" val="1811244448"/>
                    </a:ext>
                  </a:extLst>
                </a:gridCol>
                <a:gridCol w="914235">
                  <a:extLst>
                    <a:ext uri="{9D8B030D-6E8A-4147-A177-3AD203B41FA5}">
                      <a16:colId xmlns:a16="http://schemas.microsoft.com/office/drawing/2014/main" val="2102272479"/>
                    </a:ext>
                  </a:extLst>
                </a:gridCol>
                <a:gridCol w="914235">
                  <a:extLst>
                    <a:ext uri="{9D8B030D-6E8A-4147-A177-3AD203B41FA5}">
                      <a16:colId xmlns:a16="http://schemas.microsoft.com/office/drawing/2014/main" val="4027683207"/>
                    </a:ext>
                  </a:extLst>
                </a:gridCol>
                <a:gridCol w="914235">
                  <a:extLst>
                    <a:ext uri="{9D8B030D-6E8A-4147-A177-3AD203B41FA5}">
                      <a16:colId xmlns:a16="http://schemas.microsoft.com/office/drawing/2014/main" val="3115707911"/>
                    </a:ext>
                  </a:extLst>
                </a:gridCol>
              </a:tblGrid>
              <a:tr h="7391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drama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ko-KR" altLang="en-US" sz="40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드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ko-KR" altLang="en-US" sz="4000" dirty="0">
                          <a:effectLst/>
                        </a:rPr>
                        <a:t>라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ko-KR" altLang="en-US" sz="4000" dirty="0">
                          <a:effectLst/>
                        </a:rPr>
                        <a:t>마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8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8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40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40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40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extLst>
                  <a:ext uri="{0D108BD9-81ED-4DB2-BD59-A6C34878D82A}">
                    <a16:rowId xmlns:a16="http://schemas.microsoft.com/office/drawing/2014/main" val="98057375"/>
                  </a:ext>
                </a:extLst>
              </a:tr>
              <a:tr h="7391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extLst>
                  <a:ext uri="{0D108BD9-81ED-4DB2-BD59-A6C34878D82A}">
                    <a16:rowId xmlns:a16="http://schemas.microsoft.com/office/drawing/2014/main" val="3315659112"/>
                  </a:ext>
                </a:extLst>
              </a:tr>
              <a:tr h="7391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tree</a:t>
                      </a: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ko-KR" altLang="en-US" sz="40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나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ko-KR" altLang="en-US" sz="40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무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40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extLst>
                  <a:ext uri="{0D108BD9-81ED-4DB2-BD59-A6C34878D82A}">
                    <a16:rowId xmlns:a16="http://schemas.microsoft.com/office/drawing/2014/main" val="4042489993"/>
                  </a:ext>
                </a:extLst>
              </a:tr>
              <a:tr h="7391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extLst>
                  <a:ext uri="{0D108BD9-81ED-4DB2-BD59-A6C34878D82A}">
                    <a16:rowId xmlns:a16="http://schemas.microsoft.com/office/drawing/2014/main" val="1293401806"/>
                  </a:ext>
                </a:extLst>
              </a:tr>
              <a:tr h="7391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baby</a:t>
                      </a: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ko-KR" altLang="en-US" sz="40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아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ko-KR" altLang="en-US" sz="40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기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40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40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8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extLst>
                  <a:ext uri="{0D108BD9-81ED-4DB2-BD59-A6C34878D82A}">
                    <a16:rowId xmlns:a16="http://schemas.microsoft.com/office/drawing/2014/main" val="820696308"/>
                  </a:ext>
                </a:extLst>
              </a:tr>
              <a:tr h="7391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extLst>
                  <a:ext uri="{0D108BD9-81ED-4DB2-BD59-A6C34878D82A}">
                    <a16:rowId xmlns:a16="http://schemas.microsoft.com/office/drawing/2014/main" val="1228969323"/>
                  </a:ext>
                </a:extLst>
              </a:tr>
              <a:tr h="7391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mirror</a:t>
                      </a: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ko-KR" altLang="en-US" sz="40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거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ko-KR" altLang="en-US" sz="4000" dirty="0">
                          <a:effectLst/>
                          <a:latin typeface="Calibri" panose="020F0502020204030204" pitchFamily="34" charset="0"/>
                          <a:ea typeface="Malgun Gothic" panose="020B0503020000020004" pitchFamily="34" charset="-127"/>
                          <a:cs typeface="Times New Roman" panose="02020603050405020304" pitchFamily="18" charset="0"/>
                        </a:rPr>
                        <a:t>울</a:t>
                      </a:r>
                      <a:endParaRPr lang="en-US" sz="40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40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US" sz="40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extLst>
                  <a:ext uri="{0D108BD9-81ED-4DB2-BD59-A6C34878D82A}">
                    <a16:rowId xmlns:a16="http://schemas.microsoft.com/office/drawing/2014/main" val="3728287093"/>
                  </a:ext>
                </a:extLst>
              </a:tr>
              <a:tr h="7391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80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Malgun Gothic" panose="020B0503020000020004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50641" marR="50641" marT="0" marB="0" anchor="ctr"/>
                </a:tc>
                <a:extLst>
                  <a:ext uri="{0D108BD9-81ED-4DB2-BD59-A6C34878D82A}">
                    <a16:rowId xmlns:a16="http://schemas.microsoft.com/office/drawing/2014/main" val="1155288966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4D5BD6A7-2501-6ECA-4666-483490654612}"/>
              </a:ext>
            </a:extLst>
          </p:cNvPr>
          <p:cNvSpPr txBox="1"/>
          <p:nvPr/>
        </p:nvSpPr>
        <p:spPr>
          <a:xfrm>
            <a:off x="619760" y="157497"/>
            <a:ext cx="11572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Syllable Structure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8D04C68B-B66F-6BED-3ACA-F00E556325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2495" y="2007195"/>
            <a:ext cx="7528622" cy="390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247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1941</TotalTime>
  <Words>1671</Words>
  <Application>Microsoft Office PowerPoint</Application>
  <PresentationFormat>Widescreen</PresentationFormat>
  <Paragraphs>702</Paragraphs>
  <Slides>25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9" baseType="lpstr">
      <vt:lpstr>HCR Dotum</vt:lpstr>
      <vt:lpstr>Malgun Gothic</vt:lpstr>
      <vt:lpstr>Aptos</vt:lpstr>
      <vt:lpstr>Aptos Display</vt:lpstr>
      <vt:lpstr>Arial</vt:lpstr>
      <vt:lpstr>Calibri</vt:lpstr>
      <vt:lpstr>Calibri Light</vt:lpstr>
      <vt:lpstr>Candara</vt:lpstr>
      <vt:lpstr>Imprint MT Shadow</vt:lpstr>
      <vt:lpstr>Times New Roman</vt:lpstr>
      <vt:lpstr>Verdana</vt:lpstr>
      <vt:lpstr>Wingdings</vt:lpstr>
      <vt:lpstr>Office Theme</vt:lpstr>
      <vt:lpstr>Office Theme</vt:lpstr>
      <vt:lpstr>Easy Korean  with Color-coded Flashcards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Kennesaw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Grace Ko</dc:creator>
  <cp:lastModifiedBy>Grace Ko</cp:lastModifiedBy>
  <cp:revision>1</cp:revision>
  <dcterms:created xsi:type="dcterms:W3CDTF">2025-04-27T23:37:55Z</dcterms:created>
  <dcterms:modified xsi:type="dcterms:W3CDTF">2025-05-09T15:10:44Z</dcterms:modified>
</cp:coreProperties>
</file>